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68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111D9-16EA-4787-8E1F-863476A9C88D}" v="786" dt="2020-04-03T07:46:19.541"/>
    <p1510:client id="{506025CF-6AC3-44F8-8A8D-9A4CC98C191A}" v="1409" dt="2020-04-03T16:44:53.321"/>
    <p1510:client id="{8EE3C086-393B-4308-BBC7-D46053E4A253}" v="1274" dt="2020-04-04T04:20:09.924"/>
    <p1510:client id="{A02EC826-1092-4A2A-B41E-113C2490C284}" v="318" dt="2020-04-03T14:26:26.126"/>
    <p1510:client id="{C3768918-00EB-4514-AA83-79C5AA8CA5E0}" v="23" dt="2020-04-03T12:41:42.527"/>
    <p1510:client id="{C4880155-9C62-4FA3-BF73-81FE15C620B7}" v="76" dt="2020-04-03T09:15:15.879"/>
    <p1510:client id="{EA9124FE-3EAD-454A-B450-5BC424B0387C}" v="1383" dt="2020-04-04T05:11:21.4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3768918-00EB-4514-AA83-79C5AA8CA5E0}"/>
    <pc:docChg chg="modSld">
      <pc:chgData name="" userId="" providerId="" clId="Web-{C3768918-00EB-4514-AA83-79C5AA8CA5E0}" dt="2020-04-03T12:41:42.527" v="22" actId="14100"/>
      <pc:docMkLst>
        <pc:docMk/>
      </pc:docMkLst>
      <pc:sldChg chg="modSp">
        <pc:chgData name="" userId="" providerId="" clId="Web-{C3768918-00EB-4514-AA83-79C5AA8CA5E0}" dt="2020-04-03T12:38:04.004" v="20" actId="20577"/>
        <pc:sldMkLst>
          <pc:docMk/>
          <pc:sldMk cId="0" sldId="256"/>
        </pc:sldMkLst>
        <pc:spChg chg="mod">
          <ac:chgData name="" userId="" providerId="" clId="Web-{C3768918-00EB-4514-AA83-79C5AA8CA5E0}" dt="2020-04-03T12:38:04.004" v="20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" userId="" providerId="" clId="Web-{C3768918-00EB-4514-AA83-79C5AA8CA5E0}" dt="2020-04-03T12:37:47.019" v="6" actId="20577"/>
          <ac:spMkLst>
            <pc:docMk/>
            <pc:sldMk cId="0" sldId="256"/>
            <ac:spMk id="4" creationId="{6DC85008-D974-4BBA-9009-BEA6A0BD529E}"/>
          </ac:spMkLst>
        </pc:spChg>
      </pc:sldChg>
      <pc:sldChg chg="modSp">
        <pc:chgData name="" userId="" providerId="" clId="Web-{C3768918-00EB-4514-AA83-79C5AA8CA5E0}" dt="2020-04-03T12:41:42.527" v="22" actId="14100"/>
        <pc:sldMkLst>
          <pc:docMk/>
          <pc:sldMk cId="0" sldId="267"/>
        </pc:sldMkLst>
        <pc:spChg chg="mod">
          <ac:chgData name="" userId="" providerId="" clId="Web-{C3768918-00EB-4514-AA83-79C5AA8CA5E0}" dt="2020-04-03T12:41:42.527" v="22" actId="14100"/>
          <ac:spMkLst>
            <pc:docMk/>
            <pc:sldMk cId="0" sldId="267"/>
            <ac:spMk id="2" creationId="{00000000-0000-0000-0000-000000000000}"/>
          </ac:spMkLst>
        </pc:spChg>
      </pc:sldChg>
    </pc:docChg>
  </pc:docChgLst>
  <pc:docChgLst>
    <pc:chgData clId="Web-{8EE3C086-393B-4308-BBC7-D46053E4A253}"/>
    <pc:docChg chg="modSld addMainMaster delMainMaster">
      <pc:chgData name="" userId="" providerId="" clId="Web-{8EE3C086-393B-4308-BBC7-D46053E4A253}" dt="2020-04-04T03:56:31.310" v="1279"/>
      <pc:docMkLst>
        <pc:docMk/>
      </pc:docMkLst>
      <pc:sldChg chg="modSp mod modClrScheme chgLayout">
        <pc:chgData name="" userId="" providerId="" clId="Web-{8EE3C086-393B-4308-BBC7-D46053E4A253}" dt="2020-04-04T03:24:54.351" v="134"/>
        <pc:sldMkLst>
          <pc:docMk/>
          <pc:sldMk cId="0" sldId="256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" userId="" providerId="" clId="Web-{8EE3C086-393B-4308-BBC7-D46053E4A253}" dt="2020-04-04T03:24:54.351" v="134"/>
          <ac:spMkLst>
            <pc:docMk/>
            <pc:sldMk cId="0" sldId="256"/>
            <ac:spMk id="3" creationId="{00000000-0000-0000-0000-000000000000}"/>
          </ac:spMkLst>
        </pc:spChg>
      </pc:sldChg>
      <pc:sldChg chg="modSp mod modClrScheme chgLayout">
        <pc:chgData name="" userId="" providerId="" clId="Web-{8EE3C086-393B-4308-BBC7-D46053E4A253}" dt="2020-04-04T03:24:54.351" v="134"/>
        <pc:sldMkLst>
          <pc:docMk/>
          <pc:sldMk cId="0" sldId="257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57"/>
            <ac:spMk id="2" creationId="{00000000-0000-0000-0000-000000000000}"/>
          </ac:spMkLst>
        </pc:spChg>
        <pc:picChg chg="mod ord">
          <ac:chgData name="" userId="" providerId="" clId="Web-{8EE3C086-393B-4308-BBC7-D46053E4A253}" dt="2020-04-04T03:24:54.351" v="134"/>
          <ac:picMkLst>
            <pc:docMk/>
            <pc:sldMk cId="0" sldId="257"/>
            <ac:picMk id="8" creationId="{D7B1E91C-6AA5-430F-AA62-6EA3BCEBC23F}"/>
          </ac:picMkLst>
        </pc:picChg>
      </pc:sldChg>
      <pc:sldChg chg="modSp mod modClrScheme chgLayout">
        <pc:chgData name="" userId="" providerId="" clId="Web-{8EE3C086-393B-4308-BBC7-D46053E4A253}" dt="2020-04-04T03:24:54.351" v="134"/>
        <pc:sldMkLst>
          <pc:docMk/>
          <pc:sldMk cId="0" sldId="258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58"/>
            <ac:spMk id="2" creationId="{00000000-0000-0000-0000-000000000000}"/>
          </ac:spMkLst>
        </pc:spChg>
        <pc:spChg chg="mod ord">
          <ac:chgData name="" userId="" providerId="" clId="Web-{8EE3C086-393B-4308-BBC7-D46053E4A253}" dt="2020-04-04T03:24:54.351" v="134"/>
          <ac:spMkLst>
            <pc:docMk/>
            <pc:sldMk cId="0" sldId="258"/>
            <ac:spMk id="4" creationId="{652A56C5-733F-4992-8CA9-78AD0BB435C7}"/>
          </ac:spMkLst>
        </pc:spChg>
      </pc:sldChg>
      <pc:sldChg chg="modSp mod modClrScheme chgLayout">
        <pc:chgData name="" userId="" providerId="" clId="Web-{8EE3C086-393B-4308-BBC7-D46053E4A253}" dt="2020-04-04T03:24:54.351" v="134"/>
        <pc:sldMkLst>
          <pc:docMk/>
          <pc:sldMk cId="0" sldId="259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59"/>
            <ac:spMk id="2" creationId="{00000000-0000-0000-0000-000000000000}"/>
          </ac:spMkLst>
        </pc:spChg>
        <pc:picChg chg="mod ord">
          <ac:chgData name="" userId="" providerId="" clId="Web-{8EE3C086-393B-4308-BBC7-D46053E4A253}" dt="2020-04-04T03:24:54.351" v="134"/>
          <ac:picMkLst>
            <pc:docMk/>
            <pc:sldMk cId="0" sldId="259"/>
            <ac:picMk id="5" creationId="{2E908B02-B7C7-4B3E-9357-29DF6EBF4285}"/>
          </ac:picMkLst>
        </pc:picChg>
      </pc:sldChg>
      <pc:sldChg chg="modSp mod modClrScheme chgLayout">
        <pc:chgData name="" userId="" providerId="" clId="Web-{8EE3C086-393B-4308-BBC7-D46053E4A253}" dt="2020-04-04T03:24:54.351" v="134"/>
        <pc:sldMkLst>
          <pc:docMk/>
          <pc:sldMk cId="0" sldId="260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60"/>
            <ac:spMk id="2" creationId="{00000000-0000-0000-0000-000000000000}"/>
          </ac:spMkLst>
        </pc:spChg>
      </pc:sldChg>
      <pc:sldChg chg="modSp mod modClrScheme chgLayout">
        <pc:chgData name="" userId="" providerId="" clId="Web-{8EE3C086-393B-4308-BBC7-D46053E4A253}" dt="2020-04-04T03:24:54.351" v="134"/>
        <pc:sldMkLst>
          <pc:docMk/>
          <pc:sldMk cId="0" sldId="261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61"/>
            <ac:spMk id="2" creationId="{00000000-0000-0000-0000-000000000000}"/>
          </ac:spMkLst>
        </pc:spChg>
        <pc:picChg chg="mod ord">
          <ac:chgData name="" userId="" providerId="" clId="Web-{8EE3C086-393B-4308-BBC7-D46053E4A253}" dt="2020-04-04T03:24:54.351" v="134"/>
          <ac:picMkLst>
            <pc:docMk/>
            <pc:sldMk cId="0" sldId="261"/>
            <ac:picMk id="5" creationId="{0495B809-61FD-4AD8-A3C6-32378D273F4E}"/>
          </ac:picMkLst>
        </pc:picChg>
      </pc:sldChg>
      <pc:sldChg chg="modSp mod modClrScheme chgLayout">
        <pc:chgData name="" userId="" providerId="" clId="Web-{8EE3C086-393B-4308-BBC7-D46053E4A253}" dt="2020-04-04T03:24:54.351" v="134"/>
        <pc:sldMkLst>
          <pc:docMk/>
          <pc:sldMk cId="0" sldId="262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62"/>
            <ac:spMk id="2" creationId="{00000000-0000-0000-0000-000000000000}"/>
          </ac:spMkLst>
        </pc:spChg>
        <pc:spChg chg="mod ord">
          <ac:chgData name="" userId="" providerId="" clId="Web-{8EE3C086-393B-4308-BBC7-D46053E4A253}" dt="2020-04-04T03:24:54.351" v="134"/>
          <ac:spMkLst>
            <pc:docMk/>
            <pc:sldMk cId="0" sldId="262"/>
            <ac:spMk id="3" creationId="{00000000-0000-0000-0000-000000000000}"/>
          </ac:spMkLst>
        </pc:spChg>
      </pc:sldChg>
      <pc:sldChg chg="modSp mod modClrScheme chgLayout">
        <pc:chgData name="" userId="" providerId="" clId="Web-{8EE3C086-393B-4308-BBC7-D46053E4A253}" dt="2020-04-04T03:24:54.351" v="134"/>
        <pc:sldMkLst>
          <pc:docMk/>
          <pc:sldMk cId="0" sldId="263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63"/>
            <ac:spMk id="2" creationId="{00000000-0000-0000-0000-000000000000}"/>
          </ac:spMkLst>
        </pc:spChg>
        <pc:spChg chg="mod ord">
          <ac:chgData name="" userId="" providerId="" clId="Web-{8EE3C086-393B-4308-BBC7-D46053E4A253}" dt="2020-04-04T03:24:54.351" v="134"/>
          <ac:spMkLst>
            <pc:docMk/>
            <pc:sldMk cId="0" sldId="263"/>
            <ac:spMk id="3" creationId="{00000000-0000-0000-0000-000000000000}"/>
          </ac:spMkLst>
        </pc:spChg>
      </pc:sldChg>
      <pc:sldChg chg="modSp mod modClrScheme chgLayout">
        <pc:chgData name="" userId="" providerId="" clId="Web-{8EE3C086-393B-4308-BBC7-D46053E4A253}" dt="2020-04-04T03:26:06.164" v="138"/>
        <pc:sldMkLst>
          <pc:docMk/>
          <pc:sldMk cId="0" sldId="264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64"/>
            <ac:spMk id="2" creationId="{00000000-0000-0000-0000-000000000000}"/>
          </ac:spMkLst>
        </pc:spChg>
        <pc:spChg chg="mod ord">
          <ac:chgData name="" userId="" providerId="" clId="Web-{8EE3C086-393B-4308-BBC7-D46053E4A253}" dt="2020-04-04T03:26:06.164" v="138"/>
          <ac:spMkLst>
            <pc:docMk/>
            <pc:sldMk cId="0" sldId="264"/>
            <ac:spMk id="3" creationId="{00000000-0000-0000-0000-000000000000}"/>
          </ac:spMkLst>
        </pc:spChg>
      </pc:sldChg>
      <pc:sldChg chg="addSp delSp modSp mod modClrScheme chgLayout">
        <pc:chgData name="" userId="" providerId="" clId="Web-{8EE3C086-393B-4308-BBC7-D46053E4A253}" dt="2020-04-04T03:41:18.339" v="860"/>
        <pc:sldMkLst>
          <pc:docMk/>
          <pc:sldMk cId="0" sldId="265"/>
        </pc:sldMkLst>
        <pc:spChg chg="mod ord">
          <ac:chgData name="" userId="" providerId="" clId="Web-{8EE3C086-393B-4308-BBC7-D46053E4A253}" dt="2020-04-04T03:27:32.180" v="181" actId="14100"/>
          <ac:spMkLst>
            <pc:docMk/>
            <pc:sldMk cId="0" sldId="265"/>
            <ac:spMk id="2" creationId="{00000000-0000-0000-0000-000000000000}"/>
          </ac:spMkLst>
        </pc:spChg>
        <pc:spChg chg="del mod ord">
          <ac:chgData name="" userId="" providerId="" clId="Web-{8EE3C086-393B-4308-BBC7-D46053E4A253}" dt="2020-04-04T03:41:18.339" v="860"/>
          <ac:spMkLst>
            <pc:docMk/>
            <pc:sldMk cId="0" sldId="265"/>
            <ac:spMk id="3" creationId="{00000000-0000-0000-0000-000000000000}"/>
          </ac:spMkLst>
        </pc:spChg>
        <pc:graphicFrameChg chg="add">
          <ac:chgData name="" userId="" providerId="" clId="Web-{8EE3C086-393B-4308-BBC7-D46053E4A253}" dt="2020-04-04T03:41:18.339" v="860"/>
          <ac:graphicFrameMkLst>
            <pc:docMk/>
            <pc:sldMk cId="0" sldId="265"/>
            <ac:graphicFrameMk id="7" creationId="{BCF2D9C9-C983-4ABA-91BA-4BCF8B942764}"/>
          </ac:graphicFrameMkLst>
        </pc:graphicFrameChg>
      </pc:sldChg>
      <pc:sldChg chg="addSp delSp modSp mod modClrScheme chgLayout">
        <pc:chgData name="" userId="" providerId="" clId="Web-{8EE3C086-393B-4308-BBC7-D46053E4A253}" dt="2020-04-04T03:52:59.981" v="1208" actId="14100"/>
        <pc:sldMkLst>
          <pc:docMk/>
          <pc:sldMk cId="0" sldId="266"/>
        </pc:sldMkLst>
        <pc:spChg chg="mod ord">
          <ac:chgData name="" userId="" providerId="" clId="Web-{8EE3C086-393B-4308-BBC7-D46053E4A253}" dt="2020-04-04T03:45:22.277" v="972" actId="14100"/>
          <ac:spMkLst>
            <pc:docMk/>
            <pc:sldMk cId="0" sldId="266"/>
            <ac:spMk id="2" creationId="{00000000-0000-0000-0000-000000000000}"/>
          </ac:spMkLst>
        </pc:spChg>
        <pc:spChg chg="mod ord">
          <ac:chgData name="" userId="" providerId="" clId="Web-{8EE3C086-393B-4308-BBC7-D46053E4A253}" dt="2020-04-04T03:43:23.685" v="923" actId="14100"/>
          <ac:spMkLst>
            <pc:docMk/>
            <pc:sldMk cId="0" sldId="266"/>
            <ac:spMk id="3" creationId="{00000000-0000-0000-0000-000000000000}"/>
          </ac:spMkLst>
        </pc:spChg>
        <pc:spChg chg="add mod">
          <ac:chgData name="" userId="" providerId="" clId="Web-{8EE3C086-393B-4308-BBC7-D46053E4A253}" dt="2020-04-04T03:52:59.981" v="1208" actId="14100"/>
          <ac:spMkLst>
            <pc:docMk/>
            <pc:sldMk cId="0" sldId="266"/>
            <ac:spMk id="4" creationId="{641A9D74-A637-4704-960E-95164BDC1A41}"/>
          </ac:spMkLst>
        </pc:spChg>
        <pc:spChg chg="add del mod">
          <ac:chgData name="" userId="" providerId="" clId="Web-{8EE3C086-393B-4308-BBC7-D46053E4A253}" dt="2020-04-04T03:50:54.043" v="1048"/>
          <ac:spMkLst>
            <pc:docMk/>
            <pc:sldMk cId="0" sldId="266"/>
            <ac:spMk id="7" creationId="{2CA83F6C-C9E4-4946-AFD0-A56BD078FDD3}"/>
          </ac:spMkLst>
        </pc:spChg>
        <pc:graphicFrameChg chg="add del mod">
          <ac:chgData name="" userId="" providerId="" clId="Web-{8EE3C086-393B-4308-BBC7-D46053E4A253}" dt="2020-04-04T03:50:54.043" v="1049"/>
          <ac:graphicFrameMkLst>
            <pc:docMk/>
            <pc:sldMk cId="0" sldId="266"/>
            <ac:graphicFrameMk id="6" creationId="{28530828-2CB2-41A4-BA7C-709F95223DAD}"/>
          </ac:graphicFrameMkLst>
        </pc:graphicFrameChg>
      </pc:sldChg>
      <pc:sldChg chg="modSp mod modClrScheme chgLayout">
        <pc:chgData name="" userId="" providerId="" clId="Web-{8EE3C086-393B-4308-BBC7-D46053E4A253}" dt="2020-04-04T03:24:54.351" v="134"/>
        <pc:sldMkLst>
          <pc:docMk/>
          <pc:sldMk cId="0" sldId="267"/>
        </pc:sldMkLst>
        <pc:spChg chg="mod ord">
          <ac:chgData name="" userId="" providerId="" clId="Web-{8EE3C086-393B-4308-BBC7-D46053E4A253}" dt="2020-04-04T03:24:54.351" v="134"/>
          <ac:spMkLst>
            <pc:docMk/>
            <pc:sldMk cId="0" sldId="267"/>
            <ac:spMk id="2" creationId="{00000000-0000-0000-0000-000000000000}"/>
          </ac:spMkLst>
        </pc:spChg>
        <pc:spChg chg="mod ord">
          <ac:chgData name="" userId="" providerId="" clId="Web-{8EE3C086-393B-4308-BBC7-D46053E4A253}" dt="2020-04-04T03:24:54.351" v="134"/>
          <ac:spMkLst>
            <pc:docMk/>
            <pc:sldMk cId="0" sldId="267"/>
            <ac:spMk id="3" creationId="{00000000-0000-0000-0000-000000000000}"/>
          </ac:spMkLst>
        </pc:spChg>
      </pc:sldChg>
      <pc:sldChg chg="addSp delSp modSp mod modClrScheme chgLayout">
        <pc:chgData name="" userId="" providerId="" clId="Web-{8EE3C086-393B-4308-BBC7-D46053E4A253}" dt="2020-04-04T03:56:31.310" v="1279"/>
        <pc:sldMkLst>
          <pc:docMk/>
          <pc:sldMk cId="0" sldId="268"/>
        </pc:sldMkLst>
        <pc:spChg chg="mod ord">
          <ac:chgData name="" userId="" providerId="" clId="Web-{8EE3C086-393B-4308-BBC7-D46053E4A253}" dt="2020-04-04T03:55:28.310" v="1270" actId="20577"/>
          <ac:spMkLst>
            <pc:docMk/>
            <pc:sldMk cId="0" sldId="268"/>
            <ac:spMk id="2" creationId="{00000000-0000-0000-0000-000000000000}"/>
          </ac:spMkLst>
        </pc:spChg>
        <pc:spChg chg="mod ord">
          <ac:chgData name="" userId="" providerId="" clId="Web-{8EE3C086-393B-4308-BBC7-D46053E4A253}" dt="2020-04-04T03:24:54.351" v="134"/>
          <ac:spMkLst>
            <pc:docMk/>
            <pc:sldMk cId="0" sldId="268"/>
            <ac:spMk id="3" creationId="{00000000-0000-0000-0000-000000000000}"/>
          </ac:spMkLst>
        </pc:spChg>
        <pc:spChg chg="add mod">
          <ac:chgData name="" userId="" providerId="" clId="Web-{8EE3C086-393B-4308-BBC7-D46053E4A253}" dt="2020-04-04T03:55:39.591" v="1273" actId="14100"/>
          <ac:spMkLst>
            <pc:docMk/>
            <pc:sldMk cId="0" sldId="268"/>
            <ac:spMk id="4" creationId="{8CCDE772-800F-49C6-8D0A-9A6C2CB17B47}"/>
          </ac:spMkLst>
        </pc:spChg>
        <pc:spChg chg="add del mod">
          <ac:chgData name="" userId="" providerId="" clId="Web-{8EE3C086-393B-4308-BBC7-D46053E4A253}" dt="2020-04-04T03:56:31.310" v="1278"/>
          <ac:spMkLst>
            <pc:docMk/>
            <pc:sldMk cId="0" sldId="268"/>
            <ac:spMk id="7" creationId="{32418C54-83E4-4A9E-8732-C54687F4DCDA}"/>
          </ac:spMkLst>
        </pc:spChg>
        <pc:graphicFrameChg chg="add del mod">
          <ac:chgData name="" userId="" providerId="" clId="Web-{8EE3C086-393B-4308-BBC7-D46053E4A253}" dt="2020-04-04T03:56:31.310" v="1279"/>
          <ac:graphicFrameMkLst>
            <pc:docMk/>
            <pc:sldMk cId="0" sldId="268"/>
            <ac:graphicFrameMk id="6" creationId="{BC9108ED-146C-49DD-8202-B6ADE027AFAF}"/>
          </ac:graphicFrameMkLst>
        </pc:graphicFrameChg>
      </pc:sldChg>
      <pc:sldMasterChg chg="del delSldLayout">
        <pc:chgData name="" userId="" providerId="" clId="Web-{8EE3C086-393B-4308-BBC7-D46053E4A253}" dt="2020-04-04T03:11:08.692" v="56"/>
        <pc:sldMasterMkLst>
          <pc:docMk/>
          <pc:sldMasterMk cId="2748713499" sldId="2147483721"/>
        </pc:sldMasterMkLst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652657058" sldId="2147483722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1932186920" sldId="2147483723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2357080558" sldId="2147483724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3887434547" sldId="2147483725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3133021996" sldId="2147483726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753050372" sldId="2147483727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3470238760" sldId="2147483728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3354309700" sldId="2147483729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3463975366" sldId="2147483730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2606262696" sldId="2147483731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1090146769" sldId="2147483732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39301686" sldId="2147483733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1757724239" sldId="2147483734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1045876336" sldId="2147483735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984841591" sldId="2147483736"/>
          </pc:sldLayoutMkLst>
        </pc:sldLayoutChg>
        <pc:sldLayoutChg chg="del">
          <pc:chgData name="" userId="" providerId="" clId="Web-{8EE3C086-393B-4308-BBC7-D46053E4A253}" dt="2020-04-04T03:11:08.692" v="56"/>
          <pc:sldLayoutMkLst>
            <pc:docMk/>
            <pc:sldMasterMk cId="2748713499" sldId="2147483721"/>
            <pc:sldLayoutMk cId="1371341911" sldId="2147483737"/>
          </pc:sldLayoutMkLst>
        </pc:sldLayoutChg>
      </pc:sldMasterChg>
      <pc:sldMasterChg chg="add del addSldLayout delSldLayout modSldLayout">
        <pc:chgData name="" userId="" providerId="" clId="Web-{8EE3C086-393B-4308-BBC7-D46053E4A253}" dt="2020-04-04T03:24:54.351" v="134"/>
        <pc:sldMasterMkLst>
          <pc:docMk/>
          <pc:sldMasterMk cId="2420558614" sldId="2147483738"/>
        </pc:sldMasterMkLst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3095323315" sldId="2147483739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433620357" sldId="2147483740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3057512278" sldId="2147483741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294350547" sldId="2147483742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4272609390" sldId="2147483743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80354311" sldId="2147483744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3339991832" sldId="2147483745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11026914" sldId="2147483746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952925153" sldId="2147483747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3812877503" sldId="2147483748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711975520" sldId="2147483749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3697859093" sldId="2147483750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4157579125" sldId="2147483751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1663332938" sldId="2147483752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227168592" sldId="2147483753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122764391" sldId="2147483754"/>
          </pc:sldLayoutMkLst>
        </pc:sldLayoutChg>
        <pc:sldLayoutChg chg="add del mod replId">
          <pc:chgData name="" userId="" providerId="" clId="Web-{8EE3C086-393B-4308-BBC7-D46053E4A253}" dt="2020-04-04T03:24:54.351" v="134"/>
          <pc:sldLayoutMkLst>
            <pc:docMk/>
            <pc:sldMasterMk cId="2420558614" sldId="2147483738"/>
            <pc:sldLayoutMk cId="2910561259" sldId="2147483755"/>
          </pc:sldLayoutMkLst>
        </pc:sldLayoutChg>
      </pc:sldMasterChg>
      <pc:sldMasterChg chg="add addSldLayout modSldLayout">
        <pc:chgData name="" userId="" providerId="" clId="Web-{8EE3C086-393B-4308-BBC7-D46053E4A253}" dt="2020-04-04T03:24:54.351" v="134"/>
        <pc:sldMasterMkLst>
          <pc:docMk/>
          <pc:sldMasterMk cId="1167626661" sldId="2147483756"/>
        </pc:sldMasterMkLst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2888222741" sldId="2147483757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2965199313" sldId="2147483758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2041697027" sldId="2147483759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1406845248" sldId="2147483760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1109470542" sldId="2147483761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3108873472" sldId="2147483762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2169768575" sldId="2147483763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2177140343" sldId="2147483764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2818497103" sldId="2147483765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3623649575" sldId="2147483766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3463606245" sldId="2147483767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2030919560" sldId="2147483768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674849295" sldId="2147483769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3893163994" sldId="2147483770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3752030730" sldId="2147483771"/>
          </pc:sldLayoutMkLst>
        </pc:sldLayoutChg>
        <pc:sldLayoutChg chg="add mod replId">
          <pc:chgData name="" userId="" providerId="" clId="Web-{8EE3C086-393B-4308-BBC7-D46053E4A253}" dt="2020-04-04T03:24:54.351" v="134"/>
          <pc:sldLayoutMkLst>
            <pc:docMk/>
            <pc:sldMasterMk cId="1167626661" sldId="2147483756"/>
            <pc:sldLayoutMk cId="2838262382" sldId="2147483772"/>
          </pc:sldLayoutMkLst>
        </pc:sldLayoutChg>
      </pc:sldMasterChg>
    </pc:docChg>
  </pc:docChgLst>
  <pc:docChgLst>
    <pc:chgData clId="Web-{443111D9-16EA-4787-8E1F-863476A9C88D}"/>
    <pc:docChg chg="modSld addMainMaster delMainMaster">
      <pc:chgData name="" userId="" providerId="" clId="Web-{443111D9-16EA-4787-8E1F-863476A9C88D}" dt="2020-04-03T07:46:19.541" v="783" actId="20577"/>
      <pc:docMkLst>
        <pc:docMk/>
      </pc:docMkLst>
      <pc:sldChg chg="addSp modSp mod modClrScheme chgLayout">
        <pc:chgData name="" userId="" providerId="" clId="Web-{443111D9-16EA-4787-8E1F-863476A9C88D}" dt="2020-04-03T07:43:25.853" v="697" actId="20577"/>
        <pc:sldMkLst>
          <pc:docMk/>
          <pc:sldMk cId="0" sldId="256"/>
        </pc:sldMkLst>
        <pc:spChg chg="mod ord">
          <ac:chgData name="" userId="" providerId="" clId="Web-{443111D9-16EA-4787-8E1F-863476A9C88D}" dt="2020-04-03T07:07:01.176" v="220" actId="20577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" userId="" providerId="" clId="Web-{443111D9-16EA-4787-8E1F-863476A9C88D}" dt="2020-04-03T07:09:16.489" v="317" actId="20577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" userId="" providerId="" clId="Web-{443111D9-16EA-4787-8E1F-863476A9C88D}" dt="2020-04-03T07:43:25.853" v="697" actId="20577"/>
          <ac:spMkLst>
            <pc:docMk/>
            <pc:sldMk cId="0" sldId="256"/>
            <ac:spMk id="4" creationId="{6DC85008-D974-4BBA-9009-BEA6A0BD529E}"/>
          </ac:spMkLst>
        </pc:sp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57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57"/>
            <ac:spMk id="2" creationId="{00000000-0000-0000-0000-000000000000}"/>
          </ac:spMkLst>
        </pc:spChg>
        <pc:spChg chg="mod ord">
          <ac:chgData name="" userId="" providerId="" clId="Web-{443111D9-16EA-4787-8E1F-863476A9C88D}" dt="2020-04-03T06:58:58.596" v="18"/>
          <ac:spMkLst>
            <pc:docMk/>
            <pc:sldMk cId="0" sldId="257"/>
            <ac:spMk id="3" creationId="{00000000-0000-0000-0000-000000000000}"/>
          </ac:spMkLst>
        </pc:sp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58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58"/>
            <ac:spMk id="2" creationId="{00000000-0000-0000-0000-000000000000}"/>
          </ac:spMkLst>
        </pc:spChg>
        <pc:picChg chg="mod ord">
          <ac:chgData name="" userId="" providerId="" clId="Web-{443111D9-16EA-4787-8E1F-863476A9C88D}" dt="2020-04-03T06:58:58.596" v="18"/>
          <ac:picMkLst>
            <pc:docMk/>
            <pc:sldMk cId="0" sldId="258"/>
            <ac:picMk id="1026" creationId="{00000000-0000-0000-0000-000000000000}"/>
          </ac:picMkLst>
        </pc:pic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59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59"/>
            <ac:spMk id="2" creationId="{00000000-0000-0000-0000-000000000000}"/>
          </ac:spMkLst>
        </pc:spChg>
        <pc:graphicFrameChg chg="mod ord">
          <ac:chgData name="" userId="" providerId="" clId="Web-{443111D9-16EA-4787-8E1F-863476A9C88D}" dt="2020-04-03T06:58:58.596" v="18"/>
          <ac:graphicFrameMkLst>
            <pc:docMk/>
            <pc:sldMk cId="0" sldId="259"/>
            <ac:graphicFrameMk id="7" creationId="{00000000-0000-0000-0000-000000000000}"/>
          </ac:graphicFrameMkLst>
        </pc:graphicFrame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60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60"/>
            <ac:spMk id="2" creationId="{00000000-0000-0000-0000-000000000000}"/>
          </ac:spMkLst>
        </pc:sp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61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61"/>
            <ac:spMk id="2" creationId="{00000000-0000-0000-0000-000000000000}"/>
          </ac:spMkLst>
        </pc:spChg>
        <pc:graphicFrameChg chg="mod ord">
          <ac:chgData name="" userId="" providerId="" clId="Web-{443111D9-16EA-4787-8E1F-863476A9C88D}" dt="2020-04-03T06:58:58.596" v="18"/>
          <ac:graphicFrameMkLst>
            <pc:docMk/>
            <pc:sldMk cId="0" sldId="261"/>
            <ac:graphicFrameMk id="7" creationId="{00000000-0000-0000-0000-000000000000}"/>
          </ac:graphicFrameMkLst>
        </pc:graphicFrame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62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62"/>
            <ac:spMk id="2" creationId="{00000000-0000-0000-0000-000000000000}"/>
          </ac:spMkLst>
        </pc:spChg>
        <pc:spChg chg="mod ord">
          <ac:chgData name="" userId="" providerId="" clId="Web-{443111D9-16EA-4787-8E1F-863476A9C88D}" dt="2020-04-03T06:58:58.596" v="18"/>
          <ac:spMkLst>
            <pc:docMk/>
            <pc:sldMk cId="0" sldId="262"/>
            <ac:spMk id="3" creationId="{00000000-0000-0000-0000-000000000000}"/>
          </ac:spMkLst>
        </pc:sp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63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63"/>
            <ac:spMk id="2" creationId="{00000000-0000-0000-0000-000000000000}"/>
          </ac:spMkLst>
        </pc:spChg>
        <pc:spChg chg="mod ord">
          <ac:chgData name="" userId="" providerId="" clId="Web-{443111D9-16EA-4787-8E1F-863476A9C88D}" dt="2020-04-03T06:58:58.596" v="18"/>
          <ac:spMkLst>
            <pc:docMk/>
            <pc:sldMk cId="0" sldId="263"/>
            <ac:spMk id="3" creationId="{00000000-0000-0000-0000-000000000000}"/>
          </ac:spMkLst>
        </pc:sp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64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64"/>
            <ac:spMk id="2" creationId="{00000000-0000-0000-0000-000000000000}"/>
          </ac:spMkLst>
        </pc:spChg>
        <pc:spChg chg="mod ord">
          <ac:chgData name="" userId="" providerId="" clId="Web-{443111D9-16EA-4787-8E1F-863476A9C88D}" dt="2020-04-03T06:58:58.596" v="18"/>
          <ac:spMkLst>
            <pc:docMk/>
            <pc:sldMk cId="0" sldId="264"/>
            <ac:spMk id="3" creationId="{00000000-0000-0000-0000-000000000000}"/>
          </ac:spMkLst>
        </pc:sp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65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65"/>
            <ac:spMk id="2" creationId="{00000000-0000-0000-0000-000000000000}"/>
          </ac:spMkLst>
        </pc:spChg>
        <pc:spChg chg="mod ord">
          <ac:chgData name="" userId="" providerId="" clId="Web-{443111D9-16EA-4787-8E1F-863476A9C88D}" dt="2020-04-03T06:58:58.596" v="18"/>
          <ac:spMkLst>
            <pc:docMk/>
            <pc:sldMk cId="0" sldId="265"/>
            <ac:spMk id="3" creationId="{00000000-0000-0000-0000-000000000000}"/>
          </ac:spMkLst>
        </pc:sp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66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66"/>
            <ac:spMk id="2" creationId="{00000000-0000-0000-0000-000000000000}"/>
          </ac:spMkLst>
        </pc:spChg>
        <pc:spChg chg="mod ord">
          <ac:chgData name="" userId="" providerId="" clId="Web-{443111D9-16EA-4787-8E1F-863476A9C88D}" dt="2020-04-03T06:58:58.596" v="18"/>
          <ac:spMkLst>
            <pc:docMk/>
            <pc:sldMk cId="0" sldId="266"/>
            <ac:spMk id="3" creationId="{00000000-0000-0000-0000-000000000000}"/>
          </ac:spMkLst>
        </pc:spChg>
      </pc:sldChg>
      <pc:sldChg chg="modSp mod modClrScheme chgLayout">
        <pc:chgData name="" userId="" providerId="" clId="Web-{443111D9-16EA-4787-8E1F-863476A9C88D}" dt="2020-04-03T07:46:10.541" v="781" actId="20577"/>
        <pc:sldMkLst>
          <pc:docMk/>
          <pc:sldMk cId="0" sldId="267"/>
        </pc:sldMkLst>
        <pc:spChg chg="mod ord">
          <ac:chgData name="" userId="" providerId="" clId="Web-{443111D9-16EA-4787-8E1F-863476A9C88D}" dt="2020-04-03T07:46:10.541" v="781" actId="20577"/>
          <ac:spMkLst>
            <pc:docMk/>
            <pc:sldMk cId="0" sldId="267"/>
            <ac:spMk id="2" creationId="{00000000-0000-0000-0000-000000000000}"/>
          </ac:spMkLst>
        </pc:spChg>
        <pc:spChg chg="mod ord">
          <ac:chgData name="" userId="" providerId="" clId="Web-{443111D9-16EA-4787-8E1F-863476A9C88D}" dt="2020-04-03T07:45:58.025" v="778" actId="20577"/>
          <ac:spMkLst>
            <pc:docMk/>
            <pc:sldMk cId="0" sldId="267"/>
            <ac:spMk id="3" creationId="{00000000-0000-0000-0000-000000000000}"/>
          </ac:spMkLst>
        </pc:spChg>
      </pc:sldChg>
      <pc:sldChg chg="modSp mod modClrScheme chgLayout">
        <pc:chgData name="" userId="" providerId="" clId="Web-{443111D9-16EA-4787-8E1F-863476A9C88D}" dt="2020-04-03T06:58:58.596" v="18"/>
        <pc:sldMkLst>
          <pc:docMk/>
          <pc:sldMk cId="0" sldId="268"/>
        </pc:sldMkLst>
        <pc:spChg chg="mod ord">
          <ac:chgData name="" userId="" providerId="" clId="Web-{443111D9-16EA-4787-8E1F-863476A9C88D}" dt="2020-04-03T06:58:58.596" v="18"/>
          <ac:spMkLst>
            <pc:docMk/>
            <pc:sldMk cId="0" sldId="268"/>
            <ac:spMk id="2" creationId="{00000000-0000-0000-0000-000000000000}"/>
          </ac:spMkLst>
        </pc:spChg>
        <pc:spChg chg="mod ord">
          <ac:chgData name="" userId="" providerId="" clId="Web-{443111D9-16EA-4787-8E1F-863476A9C88D}" dt="2020-04-03T06:58:58.596" v="18"/>
          <ac:spMkLst>
            <pc:docMk/>
            <pc:sldMk cId="0" sldId="268"/>
            <ac:spMk id="3" creationId="{00000000-0000-0000-0000-000000000000}"/>
          </ac:spMkLst>
        </pc:spChg>
      </pc:sldChg>
      <pc:sldMasterChg chg="del delSldLayout">
        <pc:chgData name="" userId="" providerId="" clId="Web-{443111D9-16EA-4787-8E1F-863476A9C88D}" dt="2020-04-03T06:55:57.283" v="0"/>
        <pc:sldMasterMkLst>
          <pc:docMk/>
          <pc:sldMasterMk cId="0" sldId="2147483648"/>
        </pc:sldMasterMkLst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" userId="" providerId="" clId="Web-{443111D9-16EA-4787-8E1F-863476A9C88D}" dt="2020-04-03T06:55:57.283" v="0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del addSldLayout delSldLayout modSldLayout">
        <pc:chgData name="" userId="" providerId="" clId="Web-{443111D9-16EA-4787-8E1F-863476A9C88D}" dt="2020-04-03T06:57:00.580" v="1"/>
        <pc:sldMasterMkLst>
          <pc:docMk/>
          <pc:sldMasterMk cId="3190755836" sldId="2147483660"/>
        </pc:sldMasterMkLst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1468171356" sldId="2147483661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355897034" sldId="2147483662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2238653406" sldId="2147483663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3245678094" sldId="2147483664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3480943612" sldId="2147483665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2204637131" sldId="2147483666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2735237630" sldId="2147483667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4072841004" sldId="2147483668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2885550769" sldId="2147483669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3040160386" sldId="2147483670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2897130953" sldId="2147483671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3334387237" sldId="2147483672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2299061801" sldId="2147483673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2433654466" sldId="2147483674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1969658336" sldId="2147483675"/>
          </pc:sldLayoutMkLst>
        </pc:sldLayoutChg>
        <pc:sldLayoutChg chg="add del mod replId">
          <pc:chgData name="" userId="" providerId="" clId="Web-{443111D9-16EA-4787-8E1F-863476A9C88D}" dt="2020-04-03T06:57:00.580" v="1"/>
          <pc:sldLayoutMkLst>
            <pc:docMk/>
            <pc:sldMasterMk cId="3190755836" sldId="2147483660"/>
            <pc:sldLayoutMk cId="4276762757" sldId="2147483676"/>
          </pc:sldLayoutMkLst>
        </pc:sldLayoutChg>
      </pc:sldMasterChg>
      <pc:sldMasterChg chg="add del addSldLayout delSldLayout modSldLayout">
        <pc:chgData name="" userId="" providerId="" clId="Web-{443111D9-16EA-4787-8E1F-863476A9C88D}" dt="2020-04-03T06:57:11.409" v="2"/>
        <pc:sldMasterMkLst>
          <pc:docMk/>
          <pc:sldMasterMk cId="1132547685" sldId="2147483677"/>
        </pc:sldMasterMkLst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3096184" sldId="2147483678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1878089479" sldId="2147483679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2738269430" sldId="2147483680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93670813" sldId="2147483681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2425254658" sldId="2147483682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1869650069" sldId="2147483683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2831345380" sldId="2147483684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1499129527" sldId="2147483685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3236400700" sldId="2147483686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1170652510" sldId="2147483687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2345068110" sldId="2147483688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670167228" sldId="2147483689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3448258456" sldId="2147483690"/>
          </pc:sldLayoutMkLst>
        </pc:sldLayoutChg>
        <pc:sldLayoutChg chg="add del mod replId">
          <pc:chgData name="" userId="" providerId="" clId="Web-{443111D9-16EA-4787-8E1F-863476A9C88D}" dt="2020-04-03T06:57:11.409" v="2"/>
          <pc:sldLayoutMkLst>
            <pc:docMk/>
            <pc:sldMasterMk cId="1132547685" sldId="2147483677"/>
            <pc:sldLayoutMk cId="2403078283" sldId="2147483691"/>
          </pc:sldLayoutMkLst>
        </pc:sldLayoutChg>
      </pc:sldMasterChg>
      <pc:sldMasterChg chg="add del addSldLayout delSldLayout modSldLayout">
        <pc:chgData name="" userId="" providerId="" clId="Web-{443111D9-16EA-4787-8E1F-863476A9C88D}" dt="2020-04-03T06:57:29.174" v="3"/>
        <pc:sldMasterMkLst>
          <pc:docMk/>
          <pc:sldMasterMk cId="3606670702" sldId="2147483692"/>
        </pc:sldMasterMkLst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3011791417" sldId="2147483693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2050694195" sldId="2147483694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2349832508" sldId="2147483695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1533899420" sldId="2147483696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3677971586" sldId="2147483697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1261749887" sldId="2147483698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3649492125" sldId="2147483699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614439827" sldId="2147483700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3106141152" sldId="2147483701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2563643928" sldId="2147483702"/>
          </pc:sldLayoutMkLst>
        </pc:sldLayoutChg>
        <pc:sldLayoutChg chg="add del mod replId">
          <pc:chgData name="" userId="" providerId="" clId="Web-{443111D9-16EA-4787-8E1F-863476A9C88D}" dt="2020-04-03T06:57:29.174" v="3"/>
          <pc:sldLayoutMkLst>
            <pc:docMk/>
            <pc:sldMasterMk cId="3606670702" sldId="2147483692"/>
            <pc:sldLayoutMk cId="2793370274" sldId="2147483703"/>
          </pc:sldLayoutMkLst>
        </pc:sldLayoutChg>
      </pc:sldMasterChg>
      <pc:sldMasterChg chg="add del addSldLayout delSldLayout modSldLayout">
        <pc:chgData name="" userId="" providerId="" clId="Web-{443111D9-16EA-4787-8E1F-863476A9C88D}" dt="2020-04-03T06:58:58.596" v="18"/>
        <pc:sldMasterMkLst>
          <pc:docMk/>
          <pc:sldMasterMk cId="3559586719" sldId="2147483704"/>
        </pc:sldMasterMkLst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1525149593" sldId="2147483705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4249781654" sldId="2147483706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3497867457" sldId="2147483707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3587698177" sldId="2147483708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1942639764" sldId="2147483709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3551542909" sldId="2147483710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1237989162" sldId="2147483711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3808243697" sldId="2147483712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1153791957" sldId="2147483713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55872821" sldId="2147483714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613246496" sldId="2147483715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1064623290" sldId="2147483716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4293113092" sldId="2147483717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450748109" sldId="2147483718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1089985253" sldId="2147483719"/>
          </pc:sldLayoutMkLst>
        </pc:sldLayoutChg>
        <pc:sldLayoutChg chg="add del mod replId">
          <pc:chgData name="" userId="" providerId="" clId="Web-{443111D9-16EA-4787-8E1F-863476A9C88D}" dt="2020-04-03T06:58:58.596" v="18"/>
          <pc:sldLayoutMkLst>
            <pc:docMk/>
            <pc:sldMasterMk cId="3559586719" sldId="2147483704"/>
            <pc:sldLayoutMk cId="300040923" sldId="2147483720"/>
          </pc:sldLayoutMkLst>
        </pc:sldLayoutChg>
      </pc:sldMasterChg>
      <pc:sldMasterChg chg="add addSldLayout modSldLayout">
        <pc:chgData name="" userId="" providerId="" clId="Web-{443111D9-16EA-4787-8E1F-863476A9C88D}" dt="2020-04-03T06:58:58.596" v="18"/>
        <pc:sldMasterMkLst>
          <pc:docMk/>
          <pc:sldMasterMk cId="2748713499" sldId="2147483721"/>
        </pc:sldMasterMkLst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652657058" sldId="2147483722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1932186920" sldId="2147483723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2357080558" sldId="2147483724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3887434547" sldId="2147483725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3133021996" sldId="2147483726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753050372" sldId="2147483727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3470238760" sldId="2147483728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3354309700" sldId="2147483729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3463975366" sldId="2147483730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2606262696" sldId="2147483731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1090146769" sldId="2147483732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39301686" sldId="2147483733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1757724239" sldId="2147483734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1045876336" sldId="2147483735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984841591" sldId="2147483736"/>
          </pc:sldLayoutMkLst>
        </pc:sldLayoutChg>
        <pc:sldLayoutChg chg="add mod replId">
          <pc:chgData name="" userId="" providerId="" clId="Web-{443111D9-16EA-4787-8E1F-863476A9C88D}" dt="2020-04-03T06:58:58.596" v="18"/>
          <pc:sldLayoutMkLst>
            <pc:docMk/>
            <pc:sldMasterMk cId="2748713499" sldId="2147483721"/>
            <pc:sldLayoutMk cId="1371341911" sldId="2147483737"/>
          </pc:sldLayoutMkLst>
        </pc:sldLayoutChg>
      </pc:sldMasterChg>
    </pc:docChg>
  </pc:docChgLst>
  <pc:docChgLst>
    <pc:chgData clId="Web-{EA9124FE-3EAD-454A-B450-5BC424B0387C}"/>
    <pc:docChg chg="addSld modSld sldOrd">
      <pc:chgData name="" userId="" providerId="" clId="Web-{EA9124FE-3EAD-454A-B450-5BC424B0387C}" dt="2020-04-04T05:11:21.479" v="1399"/>
      <pc:docMkLst>
        <pc:docMk/>
      </pc:docMkLst>
      <pc:sldChg chg="addSp modSp ord">
        <pc:chgData name="" userId="" providerId="" clId="Web-{EA9124FE-3EAD-454A-B450-5BC424B0387C}" dt="2020-04-04T05:10:18.839" v="1388" actId="14100"/>
        <pc:sldMkLst>
          <pc:docMk/>
          <pc:sldMk cId="0" sldId="268"/>
        </pc:sldMkLst>
        <pc:spChg chg="mod">
          <ac:chgData name="" userId="" providerId="" clId="Web-{EA9124FE-3EAD-454A-B450-5BC424B0387C}" dt="2020-04-04T05:09:52.729" v="1384" actId="14100"/>
          <ac:spMkLst>
            <pc:docMk/>
            <pc:sldMk cId="0" sldId="268"/>
            <ac:spMk id="2" creationId="{00000000-0000-0000-0000-000000000000}"/>
          </ac:spMkLst>
        </pc:spChg>
        <pc:spChg chg="mod">
          <ac:chgData name="" userId="" providerId="" clId="Web-{EA9124FE-3EAD-454A-B450-5BC424B0387C}" dt="2020-04-04T04:56:50.649" v="1279" actId="14100"/>
          <ac:spMkLst>
            <pc:docMk/>
            <pc:sldMk cId="0" sldId="268"/>
            <ac:spMk id="3" creationId="{00000000-0000-0000-0000-000000000000}"/>
          </ac:spMkLst>
        </pc:spChg>
        <pc:spChg chg="mod">
          <ac:chgData name="" userId="" providerId="" clId="Web-{EA9124FE-3EAD-454A-B450-5BC424B0387C}" dt="2020-04-04T05:10:18.839" v="1388" actId="14100"/>
          <ac:spMkLst>
            <pc:docMk/>
            <pc:sldMk cId="0" sldId="268"/>
            <ac:spMk id="4" creationId="{8CCDE772-800F-49C6-8D0A-9A6C2CB17B47}"/>
          </ac:spMkLst>
        </pc:spChg>
        <pc:spChg chg="add mod">
          <ac:chgData name="" userId="" providerId="" clId="Web-{EA9124FE-3EAD-454A-B450-5BC424B0387C}" dt="2020-04-04T05:08:35.776" v="1370" actId="20577"/>
          <ac:spMkLst>
            <pc:docMk/>
            <pc:sldMk cId="0" sldId="268"/>
            <ac:spMk id="5" creationId="{AF52DE47-18A2-482C-A226-7083771EF8C7}"/>
          </ac:spMkLst>
        </pc:spChg>
      </pc:sldChg>
      <pc:sldChg chg="addSp modSp">
        <pc:chgData name="" userId="" providerId="" clId="Web-{EA9124FE-3EAD-454A-B450-5BC424B0387C}" dt="2020-04-04T04:34:19.254" v="271" actId="14100"/>
        <pc:sldMkLst>
          <pc:docMk/>
          <pc:sldMk cId="1145403640" sldId="269"/>
        </pc:sldMkLst>
        <pc:spChg chg="add mod">
          <ac:chgData name="" userId="" providerId="" clId="Web-{EA9124FE-3EAD-454A-B450-5BC424B0387C}" dt="2020-04-04T04:31:44.535" v="186" actId="1076"/>
          <ac:spMkLst>
            <pc:docMk/>
            <pc:sldMk cId="1145403640" sldId="269"/>
            <ac:spMk id="3" creationId="{F5DEAD0C-555B-495C-899A-3553CC42213B}"/>
          </ac:spMkLst>
        </pc:spChg>
        <pc:spChg chg="add mod">
          <ac:chgData name="" userId="" providerId="" clId="Web-{EA9124FE-3EAD-454A-B450-5BC424B0387C}" dt="2020-04-04T04:34:19.254" v="271" actId="14100"/>
          <ac:spMkLst>
            <pc:docMk/>
            <pc:sldMk cId="1145403640" sldId="269"/>
            <ac:spMk id="4" creationId="{7447D0EB-BB64-4600-A2BE-ACA1A4E29AF6}"/>
          </ac:spMkLst>
        </pc:spChg>
        <pc:spChg chg="mod">
          <ac:chgData name="" userId="" providerId="" clId="Web-{EA9124FE-3EAD-454A-B450-5BC424B0387C}" dt="2020-04-04T04:31:59.629" v="189" actId="20577"/>
          <ac:spMkLst>
            <pc:docMk/>
            <pc:sldMk cId="1145403640" sldId="269"/>
            <ac:spMk id="18" creationId="{F8EB02DE-F21E-4F7D-9BFF-1E20C9626BA2}"/>
          </ac:spMkLst>
        </pc:spChg>
        <pc:spChg chg="mod">
          <ac:chgData name="" userId="" providerId="" clId="Web-{EA9124FE-3EAD-454A-B450-5BC424B0387C}" dt="2020-04-04T04:31:47.504" v="187" actId="1076"/>
          <ac:spMkLst>
            <pc:docMk/>
            <pc:sldMk cId="1145403640" sldId="269"/>
            <ac:spMk id="21" creationId="{D420B5F4-DDAE-469F-8694-3AD4DFAA28C2}"/>
          </ac:spMkLst>
        </pc:spChg>
        <pc:spChg chg="mod">
          <ac:chgData name="" userId="" providerId="" clId="Web-{EA9124FE-3EAD-454A-B450-5BC424B0387C}" dt="2020-04-04T04:29:47.179" v="116" actId="14100"/>
          <ac:spMkLst>
            <pc:docMk/>
            <pc:sldMk cId="1145403640" sldId="269"/>
            <ac:spMk id="23" creationId="{10FC2496-B658-42AF-8CB6-FE2A82DA1C32}"/>
          </ac:spMkLst>
        </pc:spChg>
      </pc:sldChg>
      <pc:sldChg chg="modSp new">
        <pc:chgData name="" userId="" providerId="" clId="Web-{EA9124FE-3EAD-454A-B450-5BC424B0387C}" dt="2020-04-04T04:49:57.663" v="1037" actId="14100"/>
        <pc:sldMkLst>
          <pc:docMk/>
          <pc:sldMk cId="3876677808" sldId="270"/>
        </pc:sldMkLst>
        <pc:spChg chg="mod">
          <ac:chgData name="" userId="" providerId="" clId="Web-{EA9124FE-3EAD-454A-B450-5BC424B0387C}" dt="2020-04-04T04:36:04.176" v="300" actId="20577"/>
          <ac:spMkLst>
            <pc:docMk/>
            <pc:sldMk cId="3876677808" sldId="270"/>
            <ac:spMk id="2" creationId="{BF455782-424A-4C91-93A7-949CB5EB58EA}"/>
          </ac:spMkLst>
        </pc:spChg>
        <pc:spChg chg="mod">
          <ac:chgData name="" userId="" providerId="" clId="Web-{EA9124FE-3EAD-454A-B450-5BC424B0387C}" dt="2020-04-04T04:49:57.663" v="1037" actId="14100"/>
          <ac:spMkLst>
            <pc:docMk/>
            <pc:sldMk cId="3876677808" sldId="270"/>
            <ac:spMk id="3" creationId="{E6E6AFAF-35BB-45D3-9E89-D52481D67523}"/>
          </ac:spMkLst>
        </pc:spChg>
      </pc:sldChg>
      <pc:sldChg chg="modSp new">
        <pc:chgData name="" userId="" providerId="" clId="Web-{EA9124FE-3EAD-454A-B450-5BC424B0387C}" dt="2020-04-04T04:55:40.820" v="1251" actId="20577"/>
        <pc:sldMkLst>
          <pc:docMk/>
          <pc:sldMk cId="1387152110" sldId="271"/>
        </pc:sldMkLst>
        <pc:spChg chg="mod">
          <ac:chgData name="" userId="" providerId="" clId="Web-{EA9124FE-3EAD-454A-B450-5BC424B0387C}" dt="2020-04-04T04:51:01.054" v="1082" actId="20577"/>
          <ac:spMkLst>
            <pc:docMk/>
            <pc:sldMk cId="1387152110" sldId="271"/>
            <ac:spMk id="2" creationId="{8CFA897A-8F80-450B-AAE9-82F40EEDEFA4}"/>
          </ac:spMkLst>
        </pc:spChg>
        <pc:spChg chg="mod">
          <ac:chgData name="" userId="" providerId="" clId="Web-{EA9124FE-3EAD-454A-B450-5BC424B0387C}" dt="2020-04-04T04:55:40.820" v="1251" actId="20577"/>
          <ac:spMkLst>
            <pc:docMk/>
            <pc:sldMk cId="1387152110" sldId="271"/>
            <ac:spMk id="3" creationId="{C5814F58-D3B0-4FEC-8661-60933F61DDC2}"/>
          </ac:spMkLst>
        </pc:spChg>
      </pc:sldChg>
      <pc:sldChg chg="addSp modSp new ord">
        <pc:chgData name="" userId="" providerId="" clId="Web-{EA9124FE-3EAD-454A-B450-5BC424B0387C}" dt="2020-04-04T05:11:21.479" v="1399"/>
        <pc:sldMkLst>
          <pc:docMk/>
          <pc:sldMk cId="680903346" sldId="272"/>
        </pc:sldMkLst>
        <pc:spChg chg="add mod">
          <ac:chgData name="" userId="" providerId="" clId="Web-{EA9124FE-3EAD-454A-B450-5BC424B0387C}" dt="2020-04-04T05:11:21.479" v="1399"/>
          <ac:spMkLst>
            <pc:docMk/>
            <pc:sldMk cId="680903346" sldId="272"/>
            <ac:spMk id="2" creationId="{25024FDC-B72F-48D6-8306-CE783E3A2E07}"/>
          </ac:spMkLst>
        </pc:spChg>
      </pc:sldChg>
    </pc:docChg>
  </pc:docChgLst>
  <pc:docChgLst>
    <pc:chgData clId="Web-{C4880155-9C62-4FA3-BF73-81FE15C620B7}"/>
    <pc:docChg chg="modSld">
      <pc:chgData name="" userId="" providerId="" clId="Web-{C4880155-9C62-4FA3-BF73-81FE15C620B7}" dt="2020-04-03T09:15:15.879" v="75" actId="20577"/>
      <pc:docMkLst>
        <pc:docMk/>
      </pc:docMkLst>
      <pc:sldChg chg="modSp">
        <pc:chgData name="" userId="" providerId="" clId="Web-{C4880155-9C62-4FA3-BF73-81FE15C620B7}" dt="2020-04-03T09:12:52.411" v="46" actId="20577"/>
        <pc:sldMkLst>
          <pc:docMk/>
          <pc:sldMk cId="0" sldId="256"/>
        </pc:sldMkLst>
        <pc:spChg chg="mod">
          <ac:chgData name="" userId="" providerId="" clId="Web-{C4880155-9C62-4FA3-BF73-81FE15C620B7}" dt="2020-04-03T09:12:52.411" v="46" actId="20577"/>
          <ac:spMkLst>
            <pc:docMk/>
            <pc:sldMk cId="0" sldId="256"/>
            <ac:spMk id="4" creationId="{6DC85008-D974-4BBA-9009-BEA6A0BD529E}"/>
          </ac:spMkLst>
        </pc:spChg>
      </pc:sldChg>
      <pc:sldChg chg="modSp">
        <pc:chgData name="" userId="" providerId="" clId="Web-{C4880155-9C62-4FA3-BF73-81FE15C620B7}" dt="2020-04-03T09:15:15.879" v="74" actId="20577"/>
        <pc:sldMkLst>
          <pc:docMk/>
          <pc:sldMk cId="0" sldId="267"/>
        </pc:sldMkLst>
        <pc:spChg chg="mod">
          <ac:chgData name="" userId="" providerId="" clId="Web-{C4880155-9C62-4FA3-BF73-81FE15C620B7}" dt="2020-04-03T09:15:15.879" v="74" actId="20577"/>
          <ac:spMkLst>
            <pc:docMk/>
            <pc:sldMk cId="0" sldId="267"/>
            <ac:spMk id="2" creationId="{00000000-0000-0000-0000-000000000000}"/>
          </ac:spMkLst>
        </pc:spChg>
      </pc:sldChg>
    </pc:docChg>
  </pc:docChgLst>
  <pc:docChgLst>
    <pc:chgData clId="Web-{601857DC-6A3C-4A96-B519-5EEC7F3E36AB}"/>
    <pc:docChg chg="addSld delSld modSld sldOrd">
      <pc:chgData name="" userId="" providerId="" clId="Web-{601857DC-6A3C-4A96-B519-5EEC7F3E36AB}" dt="2020-04-04T04:20:09.924" v="156"/>
      <pc:docMkLst>
        <pc:docMk/>
      </pc:docMkLst>
      <pc:sldChg chg="new del">
        <pc:chgData name="" userId="" providerId="" clId="Web-{601857DC-6A3C-4A96-B519-5EEC7F3E36AB}" dt="2020-04-04T04:04:25.702" v="1"/>
        <pc:sldMkLst>
          <pc:docMk/>
          <pc:sldMk cId="421485299" sldId="269"/>
        </pc:sldMkLst>
      </pc:sldChg>
      <pc:sldChg chg="addSp delSp modSp new ord">
        <pc:chgData name="" userId="" providerId="" clId="Web-{601857DC-6A3C-4A96-B519-5EEC7F3E36AB}" dt="2020-04-04T04:20:09.924" v="156"/>
        <pc:sldMkLst>
          <pc:docMk/>
          <pc:sldMk cId="1145403640" sldId="269"/>
        </pc:sldMkLst>
        <pc:spChg chg="mod">
          <ac:chgData name="" userId="" providerId="" clId="Web-{601857DC-6A3C-4A96-B519-5EEC7F3E36AB}" dt="2020-04-04T04:13:46.016" v="82" actId="20577"/>
          <ac:spMkLst>
            <pc:docMk/>
            <pc:sldMk cId="1145403640" sldId="269"/>
            <ac:spMk id="2" creationId="{280CE28E-4786-4A19-8185-4EC0847F9841}"/>
          </ac:spMkLst>
        </pc:spChg>
        <pc:spChg chg="add del mod">
          <ac:chgData name="" userId="" providerId="" clId="Web-{601857DC-6A3C-4A96-B519-5EEC7F3E36AB}" dt="2020-04-04T04:15:37.829" v="106"/>
          <ac:spMkLst>
            <pc:docMk/>
            <pc:sldMk cId="1145403640" sldId="269"/>
            <ac:spMk id="3" creationId="{CE0DBC8A-1752-45BC-85DA-702E0D92D0D1}"/>
          </ac:spMkLst>
        </pc:spChg>
        <pc:spChg chg="add del mod">
          <ac:chgData name="" userId="" providerId="" clId="Web-{601857DC-6A3C-4A96-B519-5EEC7F3E36AB}" dt="2020-04-04T04:14:31.188" v="93"/>
          <ac:spMkLst>
            <pc:docMk/>
            <pc:sldMk cId="1145403640" sldId="269"/>
            <ac:spMk id="6" creationId="{69FFCA53-FA4D-429C-8E27-6D47F999D287}"/>
          </ac:spMkLst>
        </pc:spChg>
        <pc:spChg chg="add del mod">
          <ac:chgData name="" userId="" providerId="" clId="Web-{601857DC-6A3C-4A96-B519-5EEC7F3E36AB}" dt="2020-04-04T04:15:32.657" v="104"/>
          <ac:spMkLst>
            <pc:docMk/>
            <pc:sldMk cId="1145403640" sldId="269"/>
            <ac:spMk id="9" creationId="{28930FDC-E058-4DF1-804C-A09B6696607B}"/>
          </ac:spMkLst>
        </pc:spChg>
        <pc:spChg chg="add mod">
          <ac:chgData name="" userId="" providerId="" clId="Web-{601857DC-6A3C-4A96-B519-5EEC7F3E36AB}" dt="2020-04-04T04:15:37.845" v="108"/>
          <ac:spMkLst>
            <pc:docMk/>
            <pc:sldMk cId="1145403640" sldId="269"/>
            <ac:spMk id="12" creationId="{CBA49768-2765-4C14-9D48-A6040589EE95}"/>
          </ac:spMkLst>
        </pc:spChg>
        <pc:spChg chg="add del mod">
          <ac:chgData name="" userId="" providerId="" clId="Web-{601857DC-6A3C-4A96-B519-5EEC7F3E36AB}" dt="2020-04-04T04:18:46.642" v="140"/>
          <ac:spMkLst>
            <pc:docMk/>
            <pc:sldMk cId="1145403640" sldId="269"/>
            <ac:spMk id="14" creationId="{69B824D9-951F-4C51-B68C-F26EEB6276A4}"/>
          </ac:spMkLst>
        </pc:spChg>
        <pc:spChg chg="add del mod">
          <ac:chgData name="" userId="" providerId="" clId="Web-{601857DC-6A3C-4A96-B519-5EEC7F3E36AB}" dt="2020-04-04T04:17:47.657" v="130"/>
          <ac:spMkLst>
            <pc:docMk/>
            <pc:sldMk cId="1145403640" sldId="269"/>
            <ac:spMk id="17" creationId="{0575254F-7FBC-44AA-96CC-F854719AE8E4}"/>
          </ac:spMkLst>
        </pc:spChg>
        <pc:spChg chg="add mod">
          <ac:chgData name="" userId="" providerId="" clId="Web-{601857DC-6A3C-4A96-B519-5EEC7F3E36AB}" dt="2020-04-04T04:18:43.283" v="138" actId="20577"/>
          <ac:spMkLst>
            <pc:docMk/>
            <pc:sldMk cId="1145403640" sldId="269"/>
            <ac:spMk id="18" creationId="{F8EB02DE-F21E-4F7D-9BFF-1E20C9626BA2}"/>
          </ac:spMkLst>
        </pc:spChg>
        <pc:spChg chg="add mod">
          <ac:chgData name="" userId="" providerId="" clId="Web-{601857DC-6A3C-4A96-B519-5EEC7F3E36AB}" dt="2020-04-04T04:18:46.642" v="142"/>
          <ac:spMkLst>
            <pc:docMk/>
            <pc:sldMk cId="1145403640" sldId="269"/>
            <ac:spMk id="21" creationId="{D420B5F4-DDAE-469F-8694-3AD4DFAA28C2}"/>
          </ac:spMkLst>
        </pc:spChg>
        <pc:spChg chg="add mod">
          <ac:chgData name="" userId="" providerId="" clId="Web-{601857DC-6A3C-4A96-B519-5EEC7F3E36AB}" dt="2020-04-04T04:20:09.924" v="156"/>
          <ac:spMkLst>
            <pc:docMk/>
            <pc:sldMk cId="1145403640" sldId="269"/>
            <ac:spMk id="23" creationId="{10FC2496-B658-42AF-8CB6-FE2A82DA1C32}"/>
          </ac:spMkLst>
        </pc:spChg>
        <pc:graphicFrameChg chg="add del mod">
          <ac:chgData name="" userId="" providerId="" clId="Web-{601857DC-6A3C-4A96-B519-5EEC7F3E36AB}" dt="2020-04-04T04:14:31.188" v="94"/>
          <ac:graphicFrameMkLst>
            <pc:docMk/>
            <pc:sldMk cId="1145403640" sldId="269"/>
            <ac:graphicFrameMk id="5" creationId="{7F8F122B-3A5E-4DCC-ABA1-4A00F8CEF22A}"/>
          </ac:graphicFrameMkLst>
        </pc:graphicFrameChg>
        <pc:graphicFrameChg chg="add del mod ord modGraphic">
          <ac:chgData name="" userId="" providerId="" clId="Web-{601857DC-6A3C-4A96-B519-5EEC7F3E36AB}" dt="2020-04-04T04:15:32.657" v="105"/>
          <ac:graphicFrameMkLst>
            <pc:docMk/>
            <pc:sldMk cId="1145403640" sldId="269"/>
            <ac:graphicFrameMk id="8" creationId="{F108EBC3-8153-4C92-AA2A-2247349145DC}"/>
          </ac:graphicFrameMkLst>
        </pc:graphicFrameChg>
        <pc:graphicFrameChg chg="add del mod ord modGraphic">
          <ac:chgData name="" userId="" providerId="" clId="Web-{601857DC-6A3C-4A96-B519-5EEC7F3E36AB}" dt="2020-04-04T04:16:40.610" v="114"/>
          <ac:graphicFrameMkLst>
            <pc:docMk/>
            <pc:sldMk cId="1145403640" sldId="269"/>
            <ac:graphicFrameMk id="11" creationId="{9F756AD3-7D07-4DEB-8D7D-F02A15313168}"/>
          </ac:graphicFrameMkLst>
        </pc:graphicFrameChg>
        <pc:graphicFrameChg chg="add del mod ord modGraphic">
          <ac:chgData name="" userId="" providerId="" clId="Web-{601857DC-6A3C-4A96-B519-5EEC7F3E36AB}" dt="2020-04-04T04:17:47.657" v="131"/>
          <ac:graphicFrameMkLst>
            <pc:docMk/>
            <pc:sldMk cId="1145403640" sldId="269"/>
            <ac:graphicFrameMk id="16" creationId="{69BDB91F-7731-4A07-889E-5D7BD8BE82F9}"/>
          </ac:graphicFrameMkLst>
        </pc:graphicFrameChg>
        <pc:graphicFrameChg chg="add del mod ord modGraphic">
          <ac:chgData name="" userId="" providerId="" clId="Web-{601857DC-6A3C-4A96-B519-5EEC7F3E36AB}" dt="2020-04-04T04:20:09.924" v="156"/>
          <ac:graphicFrameMkLst>
            <pc:docMk/>
            <pc:sldMk cId="1145403640" sldId="269"/>
            <ac:graphicFrameMk id="20" creationId="{B0DED72A-A27B-482A-9EB3-6F3AD34D369C}"/>
          </ac:graphicFrameMkLst>
        </pc:graphicFrameChg>
      </pc:sldChg>
      <pc:sldChg chg="new del">
        <pc:chgData name="" userId="" providerId="" clId="Web-{601857DC-6A3C-4A96-B519-5EEC7F3E36AB}" dt="2020-04-04T04:10:20.375" v="5"/>
        <pc:sldMkLst>
          <pc:docMk/>
          <pc:sldMk cId="1714756243" sldId="269"/>
        </pc:sldMkLst>
      </pc:sldChg>
      <pc:sldChg chg="new del">
        <pc:chgData name="" userId="" providerId="" clId="Web-{601857DC-6A3C-4A96-B519-5EEC7F3E36AB}" dt="2020-04-04T04:09:39.422" v="3"/>
        <pc:sldMkLst>
          <pc:docMk/>
          <pc:sldMk cId="3507088975" sldId="269"/>
        </pc:sldMkLst>
      </pc:sldChg>
    </pc:docChg>
  </pc:docChgLst>
  <pc:docChgLst>
    <pc:chgData clId="Web-{A02EC826-1092-4A2A-B41E-113C2490C284}"/>
    <pc:docChg chg="modSld">
      <pc:chgData name="" userId="" providerId="" clId="Web-{A02EC826-1092-4A2A-B41E-113C2490C284}" dt="2020-04-03T14:26:26.126" v="304" actId="14100"/>
      <pc:docMkLst>
        <pc:docMk/>
      </pc:docMkLst>
      <pc:sldChg chg="modSp">
        <pc:chgData name="" userId="" providerId="" clId="Web-{A02EC826-1092-4A2A-B41E-113C2490C284}" dt="2020-04-03T13:28:50.917" v="0" actId="20577"/>
        <pc:sldMkLst>
          <pc:docMk/>
          <pc:sldMk cId="0" sldId="256"/>
        </pc:sldMkLst>
        <pc:spChg chg="mod">
          <ac:chgData name="" userId="" providerId="" clId="Web-{A02EC826-1092-4A2A-B41E-113C2490C284}" dt="2020-04-03T13:28:50.917" v="0" actId="20577"/>
          <ac:spMkLst>
            <pc:docMk/>
            <pc:sldMk cId="0" sldId="256"/>
            <ac:spMk id="4" creationId="{6DC85008-D974-4BBA-9009-BEA6A0BD529E}"/>
          </ac:spMkLst>
        </pc:spChg>
      </pc:sldChg>
      <pc:sldChg chg="addSp delSp modSp">
        <pc:chgData name="" userId="" providerId="" clId="Web-{A02EC826-1092-4A2A-B41E-113C2490C284}" dt="2020-04-03T14:20:45.396" v="268"/>
        <pc:sldMkLst>
          <pc:docMk/>
          <pc:sldMk cId="0" sldId="257"/>
        </pc:sldMkLst>
        <pc:spChg chg="mod">
          <ac:chgData name="" userId="" providerId="" clId="Web-{A02EC826-1092-4A2A-B41E-113C2490C284}" dt="2020-04-03T14:00:55.451" v="202" actId="20577"/>
          <ac:spMkLst>
            <pc:docMk/>
            <pc:sldMk cId="0" sldId="257"/>
            <ac:spMk id="2" creationId="{00000000-0000-0000-0000-000000000000}"/>
          </ac:spMkLst>
        </pc:spChg>
        <pc:spChg chg="del mod">
          <ac:chgData name="" userId="" providerId="" clId="Web-{A02EC826-1092-4A2A-B41E-113C2490C284}" dt="2020-04-03T14:07:21.541" v="205"/>
          <ac:spMkLst>
            <pc:docMk/>
            <pc:sldMk cId="0" sldId="257"/>
            <ac:spMk id="3" creationId="{00000000-0000-0000-0000-000000000000}"/>
          </ac:spMkLst>
        </pc:spChg>
        <pc:spChg chg="add del mod">
          <ac:chgData name="" userId="" providerId="" clId="Web-{A02EC826-1092-4A2A-B41E-113C2490C284}" dt="2020-04-03T14:20:45.396" v="268"/>
          <ac:spMkLst>
            <pc:docMk/>
            <pc:sldMk cId="0" sldId="257"/>
            <ac:spMk id="7" creationId="{57B29BC6-20B7-428A-B5C8-B628164C297C}"/>
          </ac:spMkLst>
        </pc:spChg>
        <pc:picChg chg="add del mod ord">
          <ac:chgData name="" userId="" providerId="" clId="Web-{A02EC826-1092-4A2A-B41E-113C2490C284}" dt="2020-04-03T14:17:49.625" v="264"/>
          <ac:picMkLst>
            <pc:docMk/>
            <pc:sldMk cId="0" sldId="257"/>
            <ac:picMk id="4" creationId="{C1525F0C-FB1D-4985-B6E3-3B31827428EF}"/>
          </ac:picMkLst>
        </pc:picChg>
        <pc:picChg chg="add mod ord">
          <ac:chgData name="" userId="" providerId="" clId="Web-{A02EC826-1092-4A2A-B41E-113C2490C284}" dt="2020-04-03T14:20:45.396" v="268"/>
          <ac:picMkLst>
            <pc:docMk/>
            <pc:sldMk cId="0" sldId="257"/>
            <ac:picMk id="8" creationId="{D7B1E91C-6AA5-430F-AA62-6EA3BCEBC23F}"/>
          </ac:picMkLst>
        </pc:picChg>
      </pc:sldChg>
      <pc:sldChg chg="addSp delSp modSp">
        <pc:chgData name="" userId="" providerId="" clId="Web-{A02EC826-1092-4A2A-B41E-113C2490C284}" dt="2020-04-03T14:17:21.608" v="261" actId="20577"/>
        <pc:sldMkLst>
          <pc:docMk/>
          <pc:sldMk cId="0" sldId="258"/>
        </pc:sldMkLst>
        <pc:spChg chg="mod">
          <ac:chgData name="" userId="" providerId="" clId="Web-{A02EC826-1092-4A2A-B41E-113C2490C284}" dt="2020-04-03T14:14:30.727" v="241" actId="20577"/>
          <ac:spMkLst>
            <pc:docMk/>
            <pc:sldMk cId="0" sldId="258"/>
            <ac:spMk id="2" creationId="{00000000-0000-0000-0000-000000000000}"/>
          </ac:spMkLst>
        </pc:spChg>
        <pc:spChg chg="add del mod">
          <ac:chgData name="" userId="" providerId="" clId="Web-{A02EC826-1092-4A2A-B41E-113C2490C284}" dt="2020-04-03T14:17:21.608" v="261" actId="20577"/>
          <ac:spMkLst>
            <pc:docMk/>
            <pc:sldMk cId="0" sldId="258"/>
            <ac:spMk id="4" creationId="{652A56C5-733F-4992-8CA9-78AD0BB435C7}"/>
          </ac:spMkLst>
        </pc:spChg>
        <pc:spChg chg="del mod">
          <ac:chgData name="" userId="" providerId="" clId="Web-{A02EC826-1092-4A2A-B41E-113C2490C284}" dt="2020-04-03T14:11:25.581" v="215"/>
          <ac:spMkLst>
            <pc:docMk/>
            <pc:sldMk cId="0" sldId="258"/>
            <ac:spMk id="5" creationId="{00000000-0000-0000-0000-000000000000}"/>
          </ac:spMkLst>
        </pc:spChg>
        <pc:graphicFrameChg chg="add del mod ord modGraphic">
          <ac:chgData name="" userId="" providerId="" clId="Web-{A02EC826-1092-4A2A-B41E-113C2490C284}" dt="2020-04-03T14:13:22.303" v="238"/>
          <ac:graphicFrameMkLst>
            <pc:docMk/>
            <pc:sldMk cId="0" sldId="258"/>
            <ac:graphicFrameMk id="6" creationId="{933A0D4E-BB0D-4319-AE97-EEA32221EB06}"/>
          </ac:graphicFrameMkLst>
        </pc:graphicFrameChg>
        <pc:graphicFrameChg chg="del mod modGraphic">
          <ac:chgData name="" userId="" providerId="" clId="Web-{A02EC826-1092-4A2A-B41E-113C2490C284}" dt="2020-04-03T14:11:10.033" v="214"/>
          <ac:graphicFrameMkLst>
            <pc:docMk/>
            <pc:sldMk cId="0" sldId="258"/>
            <ac:graphicFrameMk id="7" creationId="{00000000-0000-0000-0000-000000000000}"/>
          </ac:graphicFrameMkLst>
        </pc:graphicFrameChg>
        <pc:picChg chg="del">
          <ac:chgData name="" userId="" providerId="" clId="Web-{A02EC826-1092-4A2A-B41E-113C2490C284}" dt="2020-04-03T14:09:00.388" v="208"/>
          <ac:picMkLst>
            <pc:docMk/>
            <pc:sldMk cId="0" sldId="258"/>
            <ac:picMk id="1026" creationId="{00000000-0000-0000-0000-000000000000}"/>
          </ac:picMkLst>
        </pc:picChg>
        <pc:picChg chg="del">
          <ac:chgData name="" userId="" providerId="" clId="Web-{A02EC826-1092-4A2A-B41E-113C2490C284}" dt="2020-04-03T14:09:34.858" v="211"/>
          <ac:picMkLst>
            <pc:docMk/>
            <pc:sldMk cId="0" sldId="258"/>
            <ac:picMk id="1027" creationId="{00000000-0000-0000-0000-000000000000}"/>
          </ac:picMkLst>
        </pc:picChg>
      </pc:sldChg>
      <pc:sldChg chg="addSp delSp modSp">
        <pc:chgData name="" userId="" providerId="" clId="Web-{A02EC826-1092-4A2A-B41E-113C2490C284}" dt="2020-04-03T14:25:40.609" v="293" actId="14100"/>
        <pc:sldMkLst>
          <pc:docMk/>
          <pc:sldMk cId="0" sldId="259"/>
        </pc:sldMkLst>
        <pc:spChg chg="mod">
          <ac:chgData name="" userId="" providerId="" clId="Web-{A02EC826-1092-4A2A-B41E-113C2490C284}" dt="2020-04-03T14:24:52.795" v="288" actId="14100"/>
          <ac:spMkLst>
            <pc:docMk/>
            <pc:sldMk cId="0" sldId="259"/>
            <ac:spMk id="2" creationId="{00000000-0000-0000-0000-000000000000}"/>
          </ac:spMkLst>
        </pc:spChg>
        <pc:spChg chg="add del mod">
          <ac:chgData name="" userId="" providerId="" clId="Web-{A02EC826-1092-4A2A-B41E-113C2490C284}" dt="2020-04-03T14:25:22.530" v="290"/>
          <ac:spMkLst>
            <pc:docMk/>
            <pc:sldMk cId="0" sldId="259"/>
            <ac:spMk id="4" creationId="{95AA3D0E-AB90-4A7D-A4C8-194F48BBC1BD}"/>
          </ac:spMkLst>
        </pc:spChg>
        <pc:graphicFrameChg chg="del">
          <ac:chgData name="" userId="" providerId="" clId="Web-{A02EC826-1092-4A2A-B41E-113C2490C284}" dt="2020-04-03T14:21:56.930" v="269"/>
          <ac:graphicFrameMkLst>
            <pc:docMk/>
            <pc:sldMk cId="0" sldId="259"/>
            <ac:graphicFrameMk id="7" creationId="{00000000-0000-0000-0000-000000000000}"/>
          </ac:graphicFrameMkLst>
        </pc:graphicFrameChg>
        <pc:picChg chg="add mod ord">
          <ac:chgData name="" userId="" providerId="" clId="Web-{A02EC826-1092-4A2A-B41E-113C2490C284}" dt="2020-04-03T14:25:40.609" v="293" actId="14100"/>
          <ac:picMkLst>
            <pc:docMk/>
            <pc:sldMk cId="0" sldId="259"/>
            <ac:picMk id="5" creationId="{2E908B02-B7C7-4B3E-9357-29DF6EBF4285}"/>
          </ac:picMkLst>
        </pc:picChg>
      </pc:sldChg>
      <pc:sldChg chg="delSp modSp">
        <pc:chgData name="" userId="" providerId="" clId="Web-{A02EC826-1092-4A2A-B41E-113C2490C284}" dt="2020-04-03T14:26:26.126" v="304" actId="14100"/>
        <pc:sldMkLst>
          <pc:docMk/>
          <pc:sldMk cId="0" sldId="260"/>
        </pc:sldMkLst>
        <pc:spChg chg="mod">
          <ac:chgData name="" userId="" providerId="" clId="Web-{A02EC826-1092-4A2A-B41E-113C2490C284}" dt="2020-04-03T14:26:26.126" v="304" actId="14100"/>
          <ac:spMkLst>
            <pc:docMk/>
            <pc:sldMk cId="0" sldId="260"/>
            <ac:spMk id="2" creationId="{00000000-0000-0000-0000-000000000000}"/>
          </ac:spMkLst>
        </pc:spChg>
        <pc:spChg chg="del">
          <ac:chgData name="" userId="" providerId="" clId="Web-{A02EC826-1092-4A2A-B41E-113C2490C284}" dt="2020-04-03T14:26:10.172" v="297"/>
          <ac:spMkLst>
            <pc:docMk/>
            <pc:sldMk cId="0" sldId="260"/>
            <ac:spMk id="5" creationId="{00000000-0000-0000-0000-000000000000}"/>
          </ac:spMkLst>
        </pc:spChg>
        <pc:graphicFrameChg chg="del">
          <ac:chgData name="" userId="" providerId="" clId="Web-{A02EC826-1092-4A2A-B41E-113C2490C284}" dt="2020-04-03T14:26:00.484" v="295"/>
          <ac:graphicFrameMkLst>
            <pc:docMk/>
            <pc:sldMk cId="0" sldId="260"/>
            <ac:graphicFrameMk id="6" creationId="{00000000-0000-0000-0000-000000000000}"/>
          </ac:graphicFrameMkLst>
        </pc:graphicFrameChg>
        <pc:picChg chg="del">
          <ac:chgData name="" userId="" providerId="" clId="Web-{A02EC826-1092-4A2A-B41E-113C2490C284}" dt="2020-04-03T14:25:53.890" v="294"/>
          <ac:picMkLst>
            <pc:docMk/>
            <pc:sldMk cId="0" sldId="260"/>
            <ac:picMk id="16386" creationId="{00000000-0000-0000-0000-000000000000}"/>
          </ac:picMkLst>
        </pc:picChg>
        <pc:picChg chg="del">
          <ac:chgData name="" userId="" providerId="" clId="Web-{A02EC826-1092-4A2A-B41E-113C2490C284}" dt="2020-04-03T14:26:06.032" v="296"/>
          <ac:picMkLst>
            <pc:docMk/>
            <pc:sldMk cId="0" sldId="260"/>
            <ac:picMk id="16387" creationId="{00000000-0000-0000-0000-000000000000}"/>
          </ac:picMkLst>
        </pc:picChg>
      </pc:sldChg>
      <pc:sldChg chg="addSp modSp">
        <pc:chgData name="" userId="" providerId="" clId="Web-{A02EC826-1092-4A2A-B41E-113C2490C284}" dt="2020-04-03T13:46:50.610" v="97" actId="14100"/>
        <pc:sldMkLst>
          <pc:docMk/>
          <pc:sldMk cId="0" sldId="267"/>
        </pc:sldMkLst>
        <pc:spChg chg="mod">
          <ac:chgData name="" userId="" providerId="" clId="Web-{A02EC826-1092-4A2A-B41E-113C2490C284}" dt="2020-04-03T13:40:41.831" v="85" actId="1076"/>
          <ac:spMkLst>
            <pc:docMk/>
            <pc:sldMk cId="0" sldId="267"/>
            <ac:spMk id="2" creationId="{00000000-0000-0000-0000-000000000000}"/>
          </ac:spMkLst>
        </pc:spChg>
        <pc:spChg chg="mod">
          <ac:chgData name="" userId="" providerId="" clId="Web-{A02EC826-1092-4A2A-B41E-113C2490C284}" dt="2020-04-03T13:41:10.957" v="90" actId="14100"/>
          <ac:spMkLst>
            <pc:docMk/>
            <pc:sldMk cId="0" sldId="267"/>
            <ac:spMk id="3" creationId="{00000000-0000-0000-0000-000000000000}"/>
          </ac:spMkLst>
        </pc:spChg>
        <pc:picChg chg="add mod">
          <ac:chgData name="" userId="" providerId="" clId="Web-{A02EC826-1092-4A2A-B41E-113C2490C284}" dt="2020-04-03T13:46:50.610" v="97" actId="14100"/>
          <ac:picMkLst>
            <pc:docMk/>
            <pc:sldMk cId="0" sldId="267"/>
            <ac:picMk id="4" creationId="{1B47CFDA-766B-4FAD-8711-F40DB9DDB320}"/>
          </ac:picMkLst>
        </pc:picChg>
      </pc:sldChg>
    </pc:docChg>
  </pc:docChgLst>
  <pc:docChgLst>
    <pc:chgData clId="Web-{506025CF-6AC3-44F8-8A8D-9A4CC98C191A}"/>
    <pc:docChg chg="modSld">
      <pc:chgData name="" userId="" providerId="" clId="Web-{506025CF-6AC3-44F8-8A8D-9A4CC98C191A}" dt="2020-04-03T16:44:53.321" v="1413" actId="14100"/>
      <pc:docMkLst>
        <pc:docMk/>
      </pc:docMkLst>
      <pc:sldChg chg="modSp">
        <pc:chgData name="" userId="" providerId="" clId="Web-{506025CF-6AC3-44F8-8A8D-9A4CC98C191A}" dt="2020-04-03T15:32:37.507" v="0" actId="20577"/>
        <pc:sldMkLst>
          <pc:docMk/>
          <pc:sldMk cId="0" sldId="256"/>
        </pc:sldMkLst>
        <pc:spChg chg="mod">
          <ac:chgData name="" userId="" providerId="" clId="Web-{506025CF-6AC3-44F8-8A8D-9A4CC98C191A}" dt="2020-04-03T15:32:37.507" v="0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" userId="" providerId="" clId="Web-{506025CF-6AC3-44F8-8A8D-9A4CC98C191A}" dt="2020-04-03T15:48:24.553" v="268" actId="20577"/>
        <pc:sldMkLst>
          <pc:docMk/>
          <pc:sldMk cId="0" sldId="258"/>
        </pc:sldMkLst>
        <pc:spChg chg="mod">
          <ac:chgData name="" userId="" providerId="" clId="Web-{506025CF-6AC3-44F8-8A8D-9A4CC98C191A}" dt="2020-04-03T15:48:24.553" v="268" actId="20577"/>
          <ac:spMkLst>
            <pc:docMk/>
            <pc:sldMk cId="0" sldId="258"/>
            <ac:spMk id="4" creationId="{652A56C5-733F-4992-8CA9-78AD0BB435C7}"/>
          </ac:spMkLst>
        </pc:spChg>
      </pc:sldChg>
      <pc:sldChg chg="modSp">
        <pc:chgData name="" userId="" providerId="" clId="Web-{506025CF-6AC3-44F8-8A8D-9A4CC98C191A}" dt="2020-04-03T15:56:01.709" v="533" actId="20577"/>
        <pc:sldMkLst>
          <pc:docMk/>
          <pc:sldMk cId="0" sldId="260"/>
        </pc:sldMkLst>
        <pc:spChg chg="mod">
          <ac:chgData name="" userId="" providerId="" clId="Web-{506025CF-6AC3-44F8-8A8D-9A4CC98C191A}" dt="2020-04-03T15:56:01.709" v="533" actId="20577"/>
          <ac:spMkLst>
            <pc:docMk/>
            <pc:sldMk cId="0" sldId="260"/>
            <ac:spMk id="2" creationId="{00000000-0000-0000-0000-000000000000}"/>
          </ac:spMkLst>
        </pc:spChg>
      </pc:sldChg>
      <pc:sldChg chg="addSp delSp modSp">
        <pc:chgData name="" userId="" providerId="" clId="Web-{506025CF-6AC3-44F8-8A8D-9A4CC98C191A}" dt="2020-04-03T16:05:14.555" v="640" actId="14100"/>
        <pc:sldMkLst>
          <pc:docMk/>
          <pc:sldMk cId="0" sldId="261"/>
        </pc:sldMkLst>
        <pc:spChg chg="mod">
          <ac:chgData name="" userId="" providerId="" clId="Web-{506025CF-6AC3-44F8-8A8D-9A4CC98C191A}" dt="2020-04-03T16:04:43.820" v="637"/>
          <ac:spMkLst>
            <pc:docMk/>
            <pc:sldMk cId="0" sldId="261"/>
            <ac:spMk id="2" creationId="{00000000-0000-0000-0000-000000000000}"/>
          </ac:spMkLst>
        </pc:spChg>
        <pc:spChg chg="add del mod">
          <ac:chgData name="" userId="" providerId="" clId="Web-{506025CF-6AC3-44F8-8A8D-9A4CC98C191A}" dt="2020-04-03T15:58:39.933" v="601"/>
          <ac:spMkLst>
            <pc:docMk/>
            <pc:sldMk cId="0" sldId="261"/>
            <ac:spMk id="4" creationId="{7D967AA2-A8A2-4D6B-9A10-4F7656E549F8}"/>
          </ac:spMkLst>
        </pc:spChg>
        <pc:graphicFrameChg chg="del">
          <ac:chgData name="" userId="" providerId="" clId="Web-{506025CF-6AC3-44F8-8A8D-9A4CC98C191A}" dt="2020-04-03T15:56:11.444" v="535"/>
          <ac:graphicFrameMkLst>
            <pc:docMk/>
            <pc:sldMk cId="0" sldId="261"/>
            <ac:graphicFrameMk id="7" creationId="{00000000-0000-0000-0000-000000000000}"/>
          </ac:graphicFrameMkLst>
        </pc:graphicFrameChg>
        <pc:picChg chg="add mod ord">
          <ac:chgData name="" userId="" providerId="" clId="Web-{506025CF-6AC3-44F8-8A8D-9A4CC98C191A}" dt="2020-04-03T16:05:14.555" v="640" actId="14100"/>
          <ac:picMkLst>
            <pc:docMk/>
            <pc:sldMk cId="0" sldId="261"/>
            <ac:picMk id="5" creationId="{0495B809-61FD-4AD8-A3C6-32378D273F4E}"/>
          </ac:picMkLst>
        </pc:picChg>
      </pc:sldChg>
      <pc:sldChg chg="addSp delSp modSp">
        <pc:chgData name="" userId="" providerId="" clId="Web-{506025CF-6AC3-44F8-8A8D-9A4CC98C191A}" dt="2020-04-03T16:09:42.642" v="688" actId="14100"/>
        <pc:sldMkLst>
          <pc:docMk/>
          <pc:sldMk cId="0" sldId="262"/>
        </pc:sldMkLst>
        <pc:spChg chg="mod">
          <ac:chgData name="" userId="" providerId="" clId="Web-{506025CF-6AC3-44F8-8A8D-9A4CC98C191A}" dt="2020-04-03T16:09:42.642" v="688" actId="14100"/>
          <ac:spMkLst>
            <pc:docMk/>
            <pc:sldMk cId="0" sldId="262"/>
            <ac:spMk id="2" creationId="{00000000-0000-0000-0000-000000000000}"/>
          </ac:spMkLst>
        </pc:spChg>
        <pc:spChg chg="add del mod">
          <ac:chgData name="" userId="" providerId="" clId="Web-{506025CF-6AC3-44F8-8A8D-9A4CC98C191A}" dt="2020-04-03T16:08:39.015" v="679"/>
          <ac:spMkLst>
            <pc:docMk/>
            <pc:sldMk cId="0" sldId="262"/>
            <ac:spMk id="3" creationId="{00000000-0000-0000-0000-000000000000}"/>
          </ac:spMkLst>
        </pc:spChg>
        <pc:picChg chg="add del mod ord">
          <ac:chgData name="" userId="" providerId="" clId="Web-{506025CF-6AC3-44F8-8A8D-9A4CC98C191A}" dt="2020-04-03T16:08:21.452" v="676"/>
          <ac:picMkLst>
            <pc:docMk/>
            <pc:sldMk cId="0" sldId="262"/>
            <ac:picMk id="4" creationId="{7F0EA19C-6E5F-4712-A9DB-FD248FC83761}"/>
          </ac:picMkLst>
        </pc:picChg>
        <pc:picChg chg="add del mod ord">
          <ac:chgData name="" userId="" providerId="" clId="Web-{506025CF-6AC3-44F8-8A8D-9A4CC98C191A}" dt="2020-04-03T16:08:39.015" v="679"/>
          <ac:picMkLst>
            <pc:docMk/>
            <pc:sldMk cId="0" sldId="262"/>
            <ac:picMk id="6" creationId="{E7BA8420-A17D-4906-ABF7-8786B11DC8C9}"/>
          </ac:picMkLst>
        </pc:picChg>
        <pc:picChg chg="del">
          <ac:chgData name="" userId="" providerId="" clId="Web-{506025CF-6AC3-44F8-8A8D-9A4CC98C191A}" dt="2020-04-03T16:06:58.106" v="641"/>
          <ac:picMkLst>
            <pc:docMk/>
            <pc:sldMk cId="0" sldId="262"/>
            <ac:picMk id="6146" creationId="{00000000-0000-0000-0000-000000000000}"/>
          </ac:picMkLst>
        </pc:picChg>
      </pc:sldChg>
      <pc:sldChg chg="addSp delSp modSp">
        <pc:chgData name="" userId="" providerId="" clId="Web-{506025CF-6AC3-44F8-8A8D-9A4CC98C191A}" dt="2020-04-03T16:44:53.321" v="1413" actId="14100"/>
        <pc:sldMkLst>
          <pc:docMk/>
          <pc:sldMk cId="0" sldId="263"/>
        </pc:sldMkLst>
        <pc:spChg chg="mod">
          <ac:chgData name="" userId="" providerId="" clId="Web-{506025CF-6AC3-44F8-8A8D-9A4CC98C191A}" dt="2020-04-03T16:24:35.517" v="818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" userId="" providerId="" clId="Web-{506025CF-6AC3-44F8-8A8D-9A4CC98C191A}" dt="2020-04-03T16:24:13.202" v="816" actId="14100"/>
          <ac:spMkLst>
            <pc:docMk/>
            <pc:sldMk cId="0" sldId="263"/>
            <ac:spMk id="3" creationId="{00000000-0000-0000-0000-000000000000}"/>
          </ac:spMkLst>
        </pc:spChg>
        <pc:spChg chg="add mod">
          <ac:chgData name="" userId="" providerId="" clId="Web-{506025CF-6AC3-44F8-8A8D-9A4CC98C191A}" dt="2020-04-03T16:44:53.321" v="1413" actId="14100"/>
          <ac:spMkLst>
            <pc:docMk/>
            <pc:sldMk cId="0" sldId="263"/>
            <ac:spMk id="5" creationId="{30F24747-80E1-43F1-A753-8E70BBE43BBB}"/>
          </ac:spMkLst>
        </pc:spChg>
        <pc:picChg chg="del">
          <ac:chgData name="" userId="" providerId="" clId="Web-{506025CF-6AC3-44F8-8A8D-9A4CC98C191A}" dt="2020-04-03T16:09:59.174" v="689"/>
          <ac:picMkLst>
            <pc:docMk/>
            <pc:sldMk cId="0" sldId="263"/>
            <ac:picMk id="4" creationId="{00000000-0000-0000-0000-000000000000}"/>
          </ac:picMkLst>
        </pc:picChg>
        <pc:picChg chg="del">
          <ac:chgData name="" userId="" providerId="" clId="Web-{506025CF-6AC3-44F8-8A8D-9A4CC98C191A}" dt="2020-04-03T16:10:04.721" v="690"/>
          <ac:picMkLst>
            <pc:docMk/>
            <pc:sldMk cId="0" sldId="263"/>
            <ac:picMk id="17410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71637F-C9DE-410C-BE70-3E9AC49CDA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42E9D41-C268-4563-90AA-884ED301B562}">
      <dgm:prSet/>
      <dgm:spPr/>
      <dgm:t>
        <a:bodyPr/>
        <a:lstStyle/>
        <a:p>
          <a:r>
            <a:rPr lang="uk-UA"/>
            <a:t>2) Методом жидкофазной эпитакси  изготовлена работающая модель пластины термовольтаического генератора, подтверждающая концепцию.</a:t>
          </a:r>
          <a:endParaRPr lang="ru-RU"/>
        </a:p>
      </dgm:t>
    </dgm:pt>
    <dgm:pt modelId="{7FFA50B2-1A4A-47E2-B448-45B553170556}" type="parTrans" cxnId="{A2CF88B5-0310-43B9-A402-9D2636EBC286}">
      <dgm:prSet/>
      <dgm:spPr/>
      <dgm:t>
        <a:bodyPr/>
        <a:lstStyle/>
        <a:p>
          <a:endParaRPr lang="ru-RU"/>
        </a:p>
      </dgm:t>
    </dgm:pt>
    <dgm:pt modelId="{9374D56A-0354-4EAC-AB9D-3F90AD34B426}" type="sibTrans" cxnId="{A2CF88B5-0310-43B9-A402-9D2636EBC286}">
      <dgm:prSet/>
      <dgm:spPr/>
      <dgm:t>
        <a:bodyPr/>
        <a:lstStyle/>
        <a:p>
          <a:endParaRPr lang="ru-RU"/>
        </a:p>
      </dgm:t>
    </dgm:pt>
    <dgm:pt modelId="{FC3266EF-221D-4F6B-87ED-E977D99D81B7}">
      <dgm:prSet/>
      <dgm:spPr/>
      <dgm:t>
        <a:bodyPr/>
        <a:lstStyle/>
        <a:p>
          <a:r>
            <a:rPr lang="uk-UA"/>
            <a:t>Диаметр                2 см.</a:t>
          </a:r>
          <a:endParaRPr lang="ru-RU"/>
        </a:p>
      </dgm:t>
    </dgm:pt>
    <dgm:pt modelId="{EBA91165-9A56-4752-956F-588CDF925AE8}" type="parTrans" cxnId="{1C3DA68F-B1BF-4665-AE10-430526F50CC6}">
      <dgm:prSet/>
      <dgm:spPr/>
      <dgm:t>
        <a:bodyPr/>
        <a:lstStyle/>
        <a:p>
          <a:endParaRPr lang="ru-RU"/>
        </a:p>
      </dgm:t>
    </dgm:pt>
    <dgm:pt modelId="{B862DC3B-8A54-4ECF-A8A9-6AB12A7C23ED}" type="sibTrans" cxnId="{1C3DA68F-B1BF-4665-AE10-430526F50CC6}">
      <dgm:prSet/>
      <dgm:spPr/>
      <dgm:t>
        <a:bodyPr/>
        <a:lstStyle/>
        <a:p>
          <a:endParaRPr lang="ru-RU"/>
        </a:p>
      </dgm:t>
    </dgm:pt>
    <dgm:pt modelId="{515A45ED-0284-463B-8C58-30F89C0C0F6A}">
      <dgm:prSet/>
      <dgm:spPr/>
      <dgm:t>
        <a:bodyPr/>
        <a:lstStyle/>
        <a:p>
          <a:r>
            <a:rPr lang="uk-UA"/>
            <a:t>Температура         25 * цельсия</a:t>
          </a:r>
          <a:endParaRPr lang="ru-RU"/>
        </a:p>
      </dgm:t>
    </dgm:pt>
    <dgm:pt modelId="{D7109E48-AB5E-46BE-BEF4-2820E8B8144B}" type="parTrans" cxnId="{70D7E5A5-151E-4B8D-BE5D-2C6C8050065B}">
      <dgm:prSet/>
      <dgm:spPr/>
      <dgm:t>
        <a:bodyPr/>
        <a:lstStyle/>
        <a:p>
          <a:endParaRPr lang="ru-RU"/>
        </a:p>
      </dgm:t>
    </dgm:pt>
    <dgm:pt modelId="{601FBB54-4B7A-4BED-8ADC-B3FCA7E52C31}" type="sibTrans" cxnId="{70D7E5A5-151E-4B8D-BE5D-2C6C8050065B}">
      <dgm:prSet/>
      <dgm:spPr/>
      <dgm:t>
        <a:bodyPr/>
        <a:lstStyle/>
        <a:p>
          <a:endParaRPr lang="ru-RU"/>
        </a:p>
      </dgm:t>
    </dgm:pt>
    <dgm:pt modelId="{3A2B3BE3-474F-4F0A-8D6E-DE58E00EC537}">
      <dgm:prSet/>
      <dgm:spPr/>
      <dgm:t>
        <a:bodyPr/>
        <a:lstStyle/>
        <a:p>
          <a:r>
            <a:rPr lang="uk-UA"/>
            <a:t>Напряжение           0,3  Вольт</a:t>
          </a:r>
          <a:endParaRPr lang="ru-RU"/>
        </a:p>
      </dgm:t>
    </dgm:pt>
    <dgm:pt modelId="{EAD0E36A-FEB8-4D35-8EEC-D5CE43F70706}" type="parTrans" cxnId="{E1D78E1B-C913-4ADE-81D9-9829B8A27386}">
      <dgm:prSet/>
      <dgm:spPr/>
      <dgm:t>
        <a:bodyPr/>
        <a:lstStyle/>
        <a:p>
          <a:endParaRPr lang="ru-RU"/>
        </a:p>
      </dgm:t>
    </dgm:pt>
    <dgm:pt modelId="{4F8380D4-2A65-4199-AA67-E009A7017CBD}" type="sibTrans" cxnId="{E1D78E1B-C913-4ADE-81D9-9829B8A27386}">
      <dgm:prSet/>
      <dgm:spPr/>
      <dgm:t>
        <a:bodyPr/>
        <a:lstStyle/>
        <a:p>
          <a:endParaRPr lang="ru-RU"/>
        </a:p>
      </dgm:t>
    </dgm:pt>
    <dgm:pt modelId="{C40D2A47-B1CA-4A6B-9E26-188588913640}">
      <dgm:prSet/>
      <dgm:spPr/>
      <dgm:t>
        <a:bodyPr/>
        <a:lstStyle/>
        <a:p>
          <a:r>
            <a:rPr lang="uk-UA"/>
            <a:t>Сила тока               40 мА</a:t>
          </a:r>
          <a:endParaRPr lang="ru-RU"/>
        </a:p>
      </dgm:t>
    </dgm:pt>
    <dgm:pt modelId="{6ED94067-F356-4256-8E77-38C653DF990D}" type="parTrans" cxnId="{F6E85306-70ED-41BD-AF08-82DC6F11F594}">
      <dgm:prSet/>
      <dgm:spPr/>
      <dgm:t>
        <a:bodyPr/>
        <a:lstStyle/>
        <a:p>
          <a:endParaRPr lang="ru-RU"/>
        </a:p>
      </dgm:t>
    </dgm:pt>
    <dgm:pt modelId="{869FEEA0-2625-42B4-B4F9-949745D2C6EC}" type="sibTrans" cxnId="{F6E85306-70ED-41BD-AF08-82DC6F11F594}">
      <dgm:prSet/>
      <dgm:spPr/>
      <dgm:t>
        <a:bodyPr/>
        <a:lstStyle/>
        <a:p>
          <a:endParaRPr lang="ru-RU"/>
        </a:p>
      </dgm:t>
    </dgm:pt>
    <dgm:pt modelId="{D96519CC-0D32-4EEA-94FD-86EBAB2339DC}">
      <dgm:prSet/>
      <dgm:spPr/>
      <dgm:t>
        <a:bodyPr/>
        <a:lstStyle/>
        <a:p>
          <a:endParaRPr lang="ru-RU"/>
        </a:p>
      </dgm:t>
    </dgm:pt>
    <dgm:pt modelId="{6602B362-82A6-40C3-B25B-5B55630BB0E1}" type="parTrans" cxnId="{62875B5C-99FB-4021-84C0-024E96B6ED19}">
      <dgm:prSet/>
      <dgm:spPr/>
      <dgm:t>
        <a:bodyPr/>
        <a:lstStyle/>
        <a:p>
          <a:endParaRPr lang="ru-RU"/>
        </a:p>
      </dgm:t>
    </dgm:pt>
    <dgm:pt modelId="{9830F823-E554-4FB5-934B-CD2267178A55}" type="sibTrans" cxnId="{62875B5C-99FB-4021-84C0-024E96B6ED19}">
      <dgm:prSet/>
      <dgm:spPr/>
      <dgm:t>
        <a:bodyPr/>
        <a:lstStyle/>
        <a:p>
          <a:endParaRPr lang="ru-RU"/>
        </a:p>
      </dgm:t>
    </dgm:pt>
    <dgm:pt modelId="{9828FCD1-155C-4476-8789-52A666F15079}" type="pres">
      <dgm:prSet presAssocID="{F771637F-C9DE-410C-BE70-3E9AC49CDA63}" presName="linear" presStyleCnt="0">
        <dgm:presLayoutVars>
          <dgm:animLvl val="lvl"/>
          <dgm:resizeHandles val="exact"/>
        </dgm:presLayoutVars>
      </dgm:prSet>
      <dgm:spPr/>
    </dgm:pt>
    <dgm:pt modelId="{6452CA87-E890-4A3D-ACD3-35EA29A72912}" type="pres">
      <dgm:prSet presAssocID="{A42E9D41-C268-4563-90AA-884ED301B56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CEFCEAD-36E7-408E-978F-7BCF874256D2}" type="pres">
      <dgm:prSet presAssocID="{9374D56A-0354-4EAC-AB9D-3F90AD34B426}" presName="spacer" presStyleCnt="0"/>
      <dgm:spPr/>
    </dgm:pt>
    <dgm:pt modelId="{D8440344-DD65-4607-867E-399485C36F71}" type="pres">
      <dgm:prSet presAssocID="{FC3266EF-221D-4F6B-87ED-E977D99D81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8EC283B-6F60-4432-B284-7BB93F86A015}" type="pres">
      <dgm:prSet presAssocID="{B862DC3B-8A54-4ECF-A8A9-6AB12A7C23ED}" presName="spacer" presStyleCnt="0"/>
      <dgm:spPr/>
    </dgm:pt>
    <dgm:pt modelId="{276D5BB0-1183-47EB-A4A1-D17630313F03}" type="pres">
      <dgm:prSet presAssocID="{515A45ED-0284-463B-8C58-30F89C0C0F6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4FAFCCE-1A11-4020-BD25-1DB40FE2A52E}" type="pres">
      <dgm:prSet presAssocID="{601FBB54-4B7A-4BED-8ADC-B3FCA7E52C31}" presName="spacer" presStyleCnt="0"/>
      <dgm:spPr/>
    </dgm:pt>
    <dgm:pt modelId="{C69A8FF9-77F1-4694-8C37-BBADD5032654}" type="pres">
      <dgm:prSet presAssocID="{3A2B3BE3-474F-4F0A-8D6E-DE58E00EC53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79D69A9-300C-4205-A254-6B54AC408175}" type="pres">
      <dgm:prSet presAssocID="{4F8380D4-2A65-4199-AA67-E009A7017CBD}" presName="spacer" presStyleCnt="0"/>
      <dgm:spPr/>
    </dgm:pt>
    <dgm:pt modelId="{0790A1F8-CF0E-4A8A-A012-1C08B1C525BF}" type="pres">
      <dgm:prSet presAssocID="{C40D2A47-B1CA-4A6B-9E26-18858891364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11B99A1-EFD1-4FE1-A04F-2C74A33A43EE}" type="pres">
      <dgm:prSet presAssocID="{869FEEA0-2625-42B4-B4F9-949745D2C6EC}" presName="spacer" presStyleCnt="0"/>
      <dgm:spPr/>
    </dgm:pt>
    <dgm:pt modelId="{CE145C4B-630E-490C-8AA7-F6C6E2BAF771}" type="pres">
      <dgm:prSet presAssocID="{D96519CC-0D32-4EEA-94FD-86EBAB2339D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BB5FD02-0186-4DF3-8B03-1DBAD525B842}" type="presOf" srcId="{3A2B3BE3-474F-4F0A-8D6E-DE58E00EC537}" destId="{C69A8FF9-77F1-4694-8C37-BBADD5032654}" srcOrd="0" destOrd="0" presId="urn:microsoft.com/office/officeart/2005/8/layout/vList2"/>
    <dgm:cxn modelId="{F6E85306-70ED-41BD-AF08-82DC6F11F594}" srcId="{F771637F-C9DE-410C-BE70-3E9AC49CDA63}" destId="{C40D2A47-B1CA-4A6B-9E26-188588913640}" srcOrd="4" destOrd="0" parTransId="{6ED94067-F356-4256-8E77-38C653DF990D}" sibTransId="{869FEEA0-2625-42B4-B4F9-949745D2C6EC}"/>
    <dgm:cxn modelId="{E1D78E1B-C913-4ADE-81D9-9829B8A27386}" srcId="{F771637F-C9DE-410C-BE70-3E9AC49CDA63}" destId="{3A2B3BE3-474F-4F0A-8D6E-DE58E00EC537}" srcOrd="3" destOrd="0" parTransId="{EAD0E36A-FEB8-4D35-8EEC-D5CE43F70706}" sibTransId="{4F8380D4-2A65-4199-AA67-E009A7017CBD}"/>
    <dgm:cxn modelId="{87389C3A-5B32-4DB6-82FB-B2240ABD2BE0}" type="presOf" srcId="{C40D2A47-B1CA-4A6B-9E26-188588913640}" destId="{0790A1F8-CF0E-4A8A-A012-1C08B1C525BF}" srcOrd="0" destOrd="0" presId="urn:microsoft.com/office/officeart/2005/8/layout/vList2"/>
    <dgm:cxn modelId="{62875B5C-99FB-4021-84C0-024E96B6ED19}" srcId="{F771637F-C9DE-410C-BE70-3E9AC49CDA63}" destId="{D96519CC-0D32-4EEA-94FD-86EBAB2339DC}" srcOrd="5" destOrd="0" parTransId="{6602B362-82A6-40C3-B25B-5B55630BB0E1}" sibTransId="{9830F823-E554-4FB5-934B-CD2267178A55}"/>
    <dgm:cxn modelId="{1C3DA68F-B1BF-4665-AE10-430526F50CC6}" srcId="{F771637F-C9DE-410C-BE70-3E9AC49CDA63}" destId="{FC3266EF-221D-4F6B-87ED-E977D99D81B7}" srcOrd="1" destOrd="0" parTransId="{EBA91165-9A56-4752-956F-588CDF925AE8}" sibTransId="{B862DC3B-8A54-4ECF-A8A9-6AB12A7C23ED}"/>
    <dgm:cxn modelId="{70D7E5A5-151E-4B8D-BE5D-2C6C8050065B}" srcId="{F771637F-C9DE-410C-BE70-3E9AC49CDA63}" destId="{515A45ED-0284-463B-8C58-30F89C0C0F6A}" srcOrd="2" destOrd="0" parTransId="{D7109E48-AB5E-46BE-BEF4-2820E8B8144B}" sibTransId="{601FBB54-4B7A-4BED-8ADC-B3FCA7E52C31}"/>
    <dgm:cxn modelId="{EBD499B3-D99D-45DC-937E-6DA223EA8501}" type="presOf" srcId="{515A45ED-0284-463B-8C58-30F89C0C0F6A}" destId="{276D5BB0-1183-47EB-A4A1-D17630313F03}" srcOrd="0" destOrd="0" presId="urn:microsoft.com/office/officeart/2005/8/layout/vList2"/>
    <dgm:cxn modelId="{A2CF88B5-0310-43B9-A402-9D2636EBC286}" srcId="{F771637F-C9DE-410C-BE70-3E9AC49CDA63}" destId="{A42E9D41-C268-4563-90AA-884ED301B562}" srcOrd="0" destOrd="0" parTransId="{7FFA50B2-1A4A-47E2-B448-45B553170556}" sibTransId="{9374D56A-0354-4EAC-AB9D-3F90AD34B426}"/>
    <dgm:cxn modelId="{79572DCA-CFDD-447B-9AAF-71CB6AE7F69B}" type="presOf" srcId="{D96519CC-0D32-4EEA-94FD-86EBAB2339DC}" destId="{CE145C4B-630E-490C-8AA7-F6C6E2BAF771}" srcOrd="0" destOrd="0" presId="urn:microsoft.com/office/officeart/2005/8/layout/vList2"/>
    <dgm:cxn modelId="{C74BB3EC-1EF4-4326-BDC5-887520C45B0B}" type="presOf" srcId="{F771637F-C9DE-410C-BE70-3E9AC49CDA63}" destId="{9828FCD1-155C-4476-8789-52A666F15079}" srcOrd="0" destOrd="0" presId="urn:microsoft.com/office/officeart/2005/8/layout/vList2"/>
    <dgm:cxn modelId="{A59583EE-4BBE-4A6B-B0B5-FA4C963C0440}" type="presOf" srcId="{A42E9D41-C268-4563-90AA-884ED301B562}" destId="{6452CA87-E890-4A3D-ACD3-35EA29A72912}" srcOrd="0" destOrd="0" presId="urn:microsoft.com/office/officeart/2005/8/layout/vList2"/>
    <dgm:cxn modelId="{C24055FD-A427-46A4-8DF1-CB6D3AAA369E}" type="presOf" srcId="{FC3266EF-221D-4F6B-87ED-E977D99D81B7}" destId="{D8440344-DD65-4607-867E-399485C36F71}" srcOrd="0" destOrd="0" presId="urn:microsoft.com/office/officeart/2005/8/layout/vList2"/>
    <dgm:cxn modelId="{F44EB557-0865-446E-BBC8-0EDD6B39211F}" type="presParOf" srcId="{9828FCD1-155C-4476-8789-52A666F15079}" destId="{6452CA87-E890-4A3D-ACD3-35EA29A72912}" srcOrd="0" destOrd="0" presId="urn:microsoft.com/office/officeart/2005/8/layout/vList2"/>
    <dgm:cxn modelId="{BEB33CF5-C960-4AEC-A1A0-39673149B5D6}" type="presParOf" srcId="{9828FCD1-155C-4476-8789-52A666F15079}" destId="{DCEFCEAD-36E7-408E-978F-7BCF874256D2}" srcOrd="1" destOrd="0" presId="urn:microsoft.com/office/officeart/2005/8/layout/vList2"/>
    <dgm:cxn modelId="{C0E2D82B-8CAF-47AF-8D90-026A5C7A09C9}" type="presParOf" srcId="{9828FCD1-155C-4476-8789-52A666F15079}" destId="{D8440344-DD65-4607-867E-399485C36F71}" srcOrd="2" destOrd="0" presId="urn:microsoft.com/office/officeart/2005/8/layout/vList2"/>
    <dgm:cxn modelId="{BE460CB2-A05C-4FFD-9FFC-9DB93F697AD0}" type="presParOf" srcId="{9828FCD1-155C-4476-8789-52A666F15079}" destId="{68EC283B-6F60-4432-B284-7BB93F86A015}" srcOrd="3" destOrd="0" presId="urn:microsoft.com/office/officeart/2005/8/layout/vList2"/>
    <dgm:cxn modelId="{727B2F95-F4EF-4DB0-91F3-9968411737FB}" type="presParOf" srcId="{9828FCD1-155C-4476-8789-52A666F15079}" destId="{276D5BB0-1183-47EB-A4A1-D17630313F03}" srcOrd="4" destOrd="0" presId="urn:microsoft.com/office/officeart/2005/8/layout/vList2"/>
    <dgm:cxn modelId="{FC149C2C-1C70-44F4-9A0D-3DE88EF86495}" type="presParOf" srcId="{9828FCD1-155C-4476-8789-52A666F15079}" destId="{44FAFCCE-1A11-4020-BD25-1DB40FE2A52E}" srcOrd="5" destOrd="0" presId="urn:microsoft.com/office/officeart/2005/8/layout/vList2"/>
    <dgm:cxn modelId="{E7DA6346-BCA8-408E-9383-F2D6413966A1}" type="presParOf" srcId="{9828FCD1-155C-4476-8789-52A666F15079}" destId="{C69A8FF9-77F1-4694-8C37-BBADD5032654}" srcOrd="6" destOrd="0" presId="urn:microsoft.com/office/officeart/2005/8/layout/vList2"/>
    <dgm:cxn modelId="{CDE5A64E-124E-41A3-88F1-95595ECDBC2A}" type="presParOf" srcId="{9828FCD1-155C-4476-8789-52A666F15079}" destId="{079D69A9-300C-4205-A254-6B54AC408175}" srcOrd="7" destOrd="0" presId="urn:microsoft.com/office/officeart/2005/8/layout/vList2"/>
    <dgm:cxn modelId="{E3BCFB65-4A67-49B7-9ACE-E0EAD52C0F7E}" type="presParOf" srcId="{9828FCD1-155C-4476-8789-52A666F15079}" destId="{0790A1F8-CF0E-4A8A-A012-1C08B1C525BF}" srcOrd="8" destOrd="0" presId="urn:microsoft.com/office/officeart/2005/8/layout/vList2"/>
    <dgm:cxn modelId="{1D97E627-030B-427E-BBF5-0690AB687E2B}" type="presParOf" srcId="{9828FCD1-155C-4476-8789-52A666F15079}" destId="{F11B99A1-EFD1-4FE1-A04F-2C74A33A43EE}" srcOrd="9" destOrd="0" presId="urn:microsoft.com/office/officeart/2005/8/layout/vList2"/>
    <dgm:cxn modelId="{3367FB2F-7678-4B6E-A942-78274202B6CF}" type="presParOf" srcId="{9828FCD1-155C-4476-8789-52A666F15079}" destId="{CE145C4B-630E-490C-8AA7-F6C6E2BAF77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2CA87-E890-4A3D-ACD3-35EA29A72912}">
      <dsp:nvSpPr>
        <dsp:cNvPr id="0" name=""/>
        <dsp:cNvSpPr/>
      </dsp:nvSpPr>
      <dsp:spPr>
        <a:xfrm>
          <a:off x="0" y="702389"/>
          <a:ext cx="794345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2) Методом жидкофазной эпитакси  изготовлена работающая модель пластины термовольтаического генератора, подтверждающая концепцию.</a:t>
          </a:r>
          <a:endParaRPr lang="ru-RU" sz="1500" kern="1200"/>
        </a:p>
      </dsp:txBody>
      <dsp:txXfrm>
        <a:off x="29128" y="731517"/>
        <a:ext cx="7885199" cy="538444"/>
      </dsp:txXfrm>
    </dsp:sp>
    <dsp:sp modelId="{D8440344-DD65-4607-867E-399485C36F71}">
      <dsp:nvSpPr>
        <dsp:cNvPr id="0" name=""/>
        <dsp:cNvSpPr/>
      </dsp:nvSpPr>
      <dsp:spPr>
        <a:xfrm>
          <a:off x="0" y="1342289"/>
          <a:ext cx="794345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Диаметр                2 см.</a:t>
          </a:r>
          <a:endParaRPr lang="ru-RU" sz="1500" kern="1200"/>
        </a:p>
      </dsp:txBody>
      <dsp:txXfrm>
        <a:off x="29128" y="1371417"/>
        <a:ext cx="7885199" cy="538444"/>
      </dsp:txXfrm>
    </dsp:sp>
    <dsp:sp modelId="{276D5BB0-1183-47EB-A4A1-D17630313F03}">
      <dsp:nvSpPr>
        <dsp:cNvPr id="0" name=""/>
        <dsp:cNvSpPr/>
      </dsp:nvSpPr>
      <dsp:spPr>
        <a:xfrm>
          <a:off x="0" y="1982189"/>
          <a:ext cx="794345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Температура         25 * цельсия</a:t>
          </a:r>
          <a:endParaRPr lang="ru-RU" sz="1500" kern="1200"/>
        </a:p>
      </dsp:txBody>
      <dsp:txXfrm>
        <a:off x="29128" y="2011317"/>
        <a:ext cx="7885199" cy="538444"/>
      </dsp:txXfrm>
    </dsp:sp>
    <dsp:sp modelId="{C69A8FF9-77F1-4694-8C37-BBADD5032654}">
      <dsp:nvSpPr>
        <dsp:cNvPr id="0" name=""/>
        <dsp:cNvSpPr/>
      </dsp:nvSpPr>
      <dsp:spPr>
        <a:xfrm>
          <a:off x="0" y="2622089"/>
          <a:ext cx="794345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Напряжение           0,3  Вольт</a:t>
          </a:r>
          <a:endParaRPr lang="ru-RU" sz="1500" kern="1200"/>
        </a:p>
      </dsp:txBody>
      <dsp:txXfrm>
        <a:off x="29128" y="2651217"/>
        <a:ext cx="7885199" cy="538444"/>
      </dsp:txXfrm>
    </dsp:sp>
    <dsp:sp modelId="{0790A1F8-CF0E-4A8A-A012-1C08B1C525BF}">
      <dsp:nvSpPr>
        <dsp:cNvPr id="0" name=""/>
        <dsp:cNvSpPr/>
      </dsp:nvSpPr>
      <dsp:spPr>
        <a:xfrm>
          <a:off x="0" y="3261990"/>
          <a:ext cx="794345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kern="1200"/>
            <a:t>Сила тока               40 мА</a:t>
          </a:r>
          <a:endParaRPr lang="ru-RU" sz="1500" kern="1200"/>
        </a:p>
      </dsp:txBody>
      <dsp:txXfrm>
        <a:off x="29128" y="3291118"/>
        <a:ext cx="7885199" cy="538444"/>
      </dsp:txXfrm>
    </dsp:sp>
    <dsp:sp modelId="{CE145C4B-630E-490C-8AA7-F6C6E2BAF771}">
      <dsp:nvSpPr>
        <dsp:cNvPr id="0" name=""/>
        <dsp:cNvSpPr/>
      </dsp:nvSpPr>
      <dsp:spPr>
        <a:xfrm>
          <a:off x="0" y="3901890"/>
          <a:ext cx="7943455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29128" y="3931018"/>
        <a:ext cx="7885199" cy="538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2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4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3606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19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849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63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30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6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9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9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4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7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7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6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4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9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2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253" y="93886"/>
            <a:ext cx="7585495" cy="2375799"/>
          </a:xfrm>
        </p:spPr>
        <p:txBody>
          <a:bodyPr>
            <a:normAutofit fontScale="90000"/>
          </a:bodyPr>
          <a:lstStyle/>
          <a:p>
            <a:r>
              <a:rPr lang="ru-RU" dirty="0"/>
              <a:t>Термогенератор</a:t>
            </a:r>
            <a:br>
              <a:rPr lang="ru-RU" dirty="0"/>
            </a:br>
            <a:r>
              <a:rPr lang="ru-RU" dirty="0"/>
              <a:t>ООО "FGE"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3324" y="1718992"/>
            <a:ext cx="6472686" cy="124939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Руководитель - Хворостяный Андрей Дмитриевич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C85008-D974-4BBA-9009-BEA6A0BD529E}"/>
              </a:ext>
            </a:extLst>
          </p:cNvPr>
          <p:cNvSpPr txBox="1"/>
          <p:nvPr/>
        </p:nvSpPr>
        <p:spPr>
          <a:xfrm>
            <a:off x="1043797" y="2955985"/>
            <a:ext cx="7171425" cy="25237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/>
              <a:t>Участники:</a:t>
            </a:r>
          </a:p>
          <a:p>
            <a:r>
              <a:rPr lang="ru-RU" sz="2800" b="1" dirty="0">
                <a:solidFill>
                  <a:srgbClr val="92D050"/>
                </a:solidFill>
              </a:rPr>
              <a:t>Sk </a:t>
            </a:r>
            <a:r>
              <a:rPr lang="ru-RU" sz="2800" b="1" dirty="0"/>
              <a:t>инновационный центр "Сколково"</a:t>
            </a:r>
          </a:p>
          <a:p>
            <a:r>
              <a:rPr lang="ru-RU" sz="2800" b="1" dirty="0"/>
              <a:t>ФТИ АН РУз г. Ташкент</a:t>
            </a:r>
          </a:p>
          <a:p>
            <a:r>
              <a:rPr lang="ru-RU" sz="2800" b="1" dirty="0"/>
              <a:t>ООО "</a:t>
            </a:r>
            <a:r>
              <a:rPr lang="ru-RU" sz="2800" b="1" dirty="0" err="1"/>
              <a:t>energy</a:t>
            </a:r>
            <a:r>
              <a:rPr lang="ru-RU" sz="2800" b="1" dirty="0"/>
              <a:t>"</a:t>
            </a:r>
          </a:p>
          <a:p>
            <a:endParaRPr lang="ru-RU" sz="2800" b="1" dirty="0"/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34" y="451582"/>
            <a:ext cx="8070066" cy="1453418"/>
          </a:xfrm>
        </p:spPr>
        <p:txBody>
          <a:bodyPr/>
          <a:lstStyle/>
          <a:p>
            <a:r>
              <a:rPr lang="uk-UA" sz="3600" dirty="0"/>
              <a:t>ДОСТИГНУТЫЙ РЕЗУЛЬТАТ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5507" y="1181796"/>
            <a:ext cx="7460094" cy="5673485"/>
          </a:xfrm>
        </p:spPr>
        <p:txBody>
          <a:bodyPr>
            <a:normAutofit/>
          </a:bodyPr>
          <a:lstStyle/>
          <a:p>
            <a:r>
              <a:rPr lang="uk-UA" sz="2400" dirty="0"/>
              <a:t>1) </a:t>
            </a:r>
            <a:r>
              <a:rPr lang="uk-UA" sz="2400" dirty="0">
                <a:ea typeface="+mn-lt"/>
                <a:cs typeface="+mn-lt"/>
              </a:rPr>
              <a:t>В </a:t>
            </a:r>
            <a:r>
              <a:rPr lang="uk-UA" sz="2400" dirty="0" err="1">
                <a:ea typeface="+mn-lt"/>
                <a:cs typeface="+mn-lt"/>
              </a:rPr>
              <a:t>данной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работе</a:t>
            </a:r>
            <a:r>
              <a:rPr lang="uk-UA" sz="2400" dirty="0">
                <a:ea typeface="+mn-lt"/>
                <a:cs typeface="+mn-lt"/>
              </a:rPr>
              <a:t> авторами </a:t>
            </a:r>
            <a:r>
              <a:rPr lang="uk-UA" sz="2400" dirty="0" err="1">
                <a:ea typeface="+mn-lt"/>
                <a:cs typeface="+mn-lt"/>
              </a:rPr>
              <a:t>проводился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анализ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условий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возникновения</a:t>
            </a:r>
            <a:endParaRPr lang="ru-RU" sz="2400" dirty="0" err="1"/>
          </a:p>
          <a:p>
            <a:pPr>
              <a:buSzPct val="114999"/>
            </a:pPr>
            <a:r>
              <a:rPr lang="uk-UA" sz="2400" dirty="0" err="1">
                <a:ea typeface="+mn-lt"/>
                <a:cs typeface="+mn-lt"/>
              </a:rPr>
              <a:t>термоэдс</a:t>
            </a:r>
            <a:r>
              <a:rPr lang="uk-UA" sz="2400" dirty="0">
                <a:ea typeface="+mn-lt"/>
                <a:cs typeface="+mn-lt"/>
              </a:rPr>
              <a:t> в </a:t>
            </a:r>
            <a:r>
              <a:rPr lang="uk-UA" sz="2400" dirty="0" err="1">
                <a:ea typeface="+mn-lt"/>
                <a:cs typeface="+mn-lt"/>
              </a:rPr>
              <a:t>варизонных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полупроводниках</a:t>
            </a:r>
            <a:r>
              <a:rPr lang="uk-UA" sz="2400" dirty="0">
                <a:ea typeface="+mn-lt"/>
                <a:cs typeface="+mn-lt"/>
              </a:rPr>
              <a:t> в </a:t>
            </a:r>
            <a:r>
              <a:rPr lang="uk-UA" sz="2400" dirty="0" err="1">
                <a:ea typeface="+mn-lt"/>
                <a:cs typeface="+mn-lt"/>
              </a:rPr>
              <a:t>отсутствии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градиента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температуры</a:t>
            </a:r>
            <a:r>
              <a:rPr lang="uk-UA" sz="2400" dirty="0">
                <a:ea typeface="+mn-lt"/>
                <a:cs typeface="+mn-lt"/>
              </a:rPr>
              <a:t>. В </a:t>
            </a:r>
            <a:r>
              <a:rPr lang="uk-UA" sz="2400" dirty="0" err="1">
                <a:ea typeface="+mn-lt"/>
                <a:cs typeface="+mn-lt"/>
              </a:rPr>
              <a:t>ходе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выполнения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работ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сформировалась</a:t>
            </a:r>
            <a:r>
              <a:rPr lang="uk-UA" sz="2400" dirty="0">
                <a:ea typeface="+mn-lt"/>
                <a:cs typeface="+mn-lt"/>
              </a:rPr>
              <a:t> система </a:t>
            </a:r>
            <a:r>
              <a:rPr lang="uk-UA" sz="2400" dirty="0" err="1">
                <a:ea typeface="+mn-lt"/>
                <a:cs typeface="+mn-lt"/>
              </a:rPr>
              <a:t>термоэлектрических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уравнений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описывающая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возникновение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термоэдс</a:t>
            </a:r>
            <a:r>
              <a:rPr lang="uk-UA" sz="2400" dirty="0">
                <a:ea typeface="+mn-lt"/>
                <a:cs typeface="+mn-lt"/>
              </a:rPr>
              <a:t> в </a:t>
            </a:r>
            <a:r>
              <a:rPr lang="uk-UA" sz="2400" dirty="0" err="1">
                <a:ea typeface="+mn-lt"/>
                <a:cs typeface="+mn-lt"/>
              </a:rPr>
              <a:t>варизонных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полупроводниках</a:t>
            </a:r>
            <a:r>
              <a:rPr lang="uk-UA" sz="2400" dirty="0">
                <a:ea typeface="+mn-lt"/>
                <a:cs typeface="+mn-lt"/>
              </a:rPr>
              <a:t> в </a:t>
            </a:r>
            <a:r>
              <a:rPr lang="uk-UA" sz="2400" dirty="0" err="1">
                <a:ea typeface="+mn-lt"/>
                <a:cs typeface="+mn-lt"/>
              </a:rPr>
              <a:t>отсутствии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градиента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температуры</a:t>
            </a:r>
            <a:r>
              <a:rPr lang="uk-UA" sz="2400" dirty="0">
                <a:ea typeface="+mn-lt"/>
                <a:cs typeface="+mn-lt"/>
              </a:rPr>
              <a:t>. А </a:t>
            </a:r>
            <a:r>
              <a:rPr lang="uk-UA" sz="2400" dirty="0" err="1">
                <a:ea typeface="+mn-lt"/>
                <a:cs typeface="+mn-lt"/>
              </a:rPr>
              <a:t>также</a:t>
            </a:r>
            <a:r>
              <a:rPr lang="uk-UA" sz="2400" dirty="0">
                <a:ea typeface="+mn-lt"/>
                <a:cs typeface="+mn-lt"/>
              </a:rPr>
              <a:t>, </a:t>
            </a:r>
            <a:r>
              <a:rPr lang="uk-UA" sz="2400" dirty="0" err="1">
                <a:ea typeface="+mn-lt"/>
                <a:cs typeface="+mn-lt"/>
              </a:rPr>
              <a:t>полученная</a:t>
            </a:r>
            <a:r>
              <a:rPr lang="uk-UA" sz="2400" dirty="0">
                <a:ea typeface="+mn-lt"/>
                <a:cs typeface="+mn-lt"/>
              </a:rPr>
              <a:t> система </a:t>
            </a:r>
            <a:r>
              <a:rPr lang="uk-UA" sz="2400" dirty="0" err="1">
                <a:ea typeface="+mn-lt"/>
                <a:cs typeface="+mn-lt"/>
              </a:rPr>
              <a:t>термоэлектрических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уравнений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обобщает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уравнения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описывающие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термоэлектрические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эффекты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Пельтье</a:t>
            </a:r>
            <a:r>
              <a:rPr lang="uk-UA" sz="2400" dirty="0">
                <a:ea typeface="+mn-lt"/>
                <a:cs typeface="+mn-lt"/>
              </a:rPr>
              <a:t>, </a:t>
            </a:r>
            <a:r>
              <a:rPr lang="uk-UA" sz="2400" dirty="0" err="1">
                <a:ea typeface="+mn-lt"/>
                <a:cs typeface="+mn-lt"/>
              </a:rPr>
              <a:t>Зеебека</a:t>
            </a:r>
            <a:r>
              <a:rPr lang="uk-UA" sz="2400" dirty="0">
                <a:ea typeface="+mn-lt"/>
                <a:cs typeface="+mn-lt"/>
              </a:rPr>
              <a:t>, Томсона, Джоуля-Ленца</a:t>
            </a:r>
            <a:endParaRPr lang="uk-UA" sz="2400" dirty="0"/>
          </a:p>
          <a:p>
            <a:pPr>
              <a:buSzPct val="114999"/>
            </a:pPr>
            <a:endParaRPr lang="uk-U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881" y="422827"/>
            <a:ext cx="7782519" cy="1022098"/>
          </a:xfrm>
        </p:spPr>
        <p:txBody>
          <a:bodyPr/>
          <a:lstStyle/>
          <a:p>
            <a:r>
              <a:rPr lang="uk-UA" dirty="0"/>
              <a:t>ДОСТИГНУТЫЙ РЕЗУЛЬТАТ</a:t>
            </a:r>
          </a:p>
        </p:txBody>
      </p:sp>
      <p:graphicFrame>
        <p:nvGraphicFramePr>
          <p:cNvPr id="7" name="Схема 7">
            <a:extLst>
              <a:ext uri="{FF2B5EF4-FFF2-40B4-BE49-F238E27FC236}">
                <a16:creationId xmlns:a16="http://schemas.microsoft.com/office/drawing/2014/main" id="{BCF2D9C9-C983-4ABA-91BA-4BCF8B942764}"/>
              </a:ext>
            </a:extLst>
          </p:cNvPr>
          <p:cNvGraphicFramePr/>
          <p:nvPr/>
        </p:nvGraphicFramePr>
        <p:xfrm>
          <a:off x="590945" y="1500996"/>
          <a:ext cx="7943455" cy="5200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427" y="624110"/>
            <a:ext cx="7494973" cy="677042"/>
          </a:xfrm>
        </p:spPr>
        <p:txBody>
          <a:bodyPr/>
          <a:lstStyle/>
          <a:p>
            <a:r>
              <a:rPr lang="ru-RU" dirty="0"/>
              <a:t>Достигнутый результат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4755" y="1472242"/>
            <a:ext cx="7900324" cy="48559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None/>
            </a:pPr>
            <a:endParaRPr lang="ru-RU"/>
          </a:p>
          <a:p>
            <a:pPr>
              <a:buNone/>
            </a:pPr>
            <a:endParaRPr lang="uk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1A9D74-A637-4704-960E-95164BDC1A41}"/>
              </a:ext>
            </a:extLst>
          </p:cNvPr>
          <p:cNvSpPr txBox="1"/>
          <p:nvPr/>
        </p:nvSpPr>
        <p:spPr>
          <a:xfrm>
            <a:off x="799382" y="1949571"/>
            <a:ext cx="8005312" cy="53245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/>
              <a:t>3) оформлены патенты на изобретение</a:t>
            </a:r>
          </a:p>
          <a:p>
            <a:r>
              <a:rPr lang="ru-RU" sz="2000" dirty="0">
                <a:ea typeface="+mn-lt"/>
                <a:cs typeface="+mn-lt"/>
              </a:rPr>
              <a:t>UA 118506 C2 МПК (2018.01) H01L 35/00 от 25.01.2019 </a:t>
            </a:r>
            <a:endParaRPr lang="ru-RU" sz="2000"/>
          </a:p>
          <a:p>
            <a:r>
              <a:rPr lang="ru-RU" sz="2000" dirty="0">
                <a:ea typeface="+mn-lt"/>
                <a:cs typeface="+mn-lt"/>
              </a:rPr>
              <a:t>PCT/UA 2017/ 000084 от 17.08.2017 </a:t>
            </a:r>
            <a:endParaRPr lang="ru-RU" sz="2000"/>
          </a:p>
          <a:p>
            <a:r>
              <a:rPr lang="ru-RU" sz="2000" dirty="0">
                <a:ea typeface="+mn-lt"/>
                <a:cs typeface="+mn-lt"/>
              </a:rPr>
              <a:t>WO 2019/004988 A1 </a:t>
            </a:r>
            <a:endParaRPr lang="ru-RU" sz="2000"/>
          </a:p>
          <a:p>
            <a:r>
              <a:rPr lang="ru-RU" sz="2000" dirty="0">
                <a:ea typeface="+mn-lt"/>
                <a:cs typeface="+mn-lt"/>
              </a:rPr>
              <a:t>202090144/25  Номер Евразийской заявки </a:t>
            </a:r>
            <a:endParaRPr lang="ru-RU" sz="2000" dirty="0"/>
          </a:p>
          <a:p>
            <a:r>
              <a:rPr lang="ru-RU" sz="2000" dirty="0">
                <a:ea typeface="+mn-lt"/>
                <a:cs typeface="+mn-lt"/>
              </a:rPr>
              <a:t>UA 120025 C2 МПК H01L35/14, H01L35/26, H0135/32 от 10.09.2019 </a:t>
            </a:r>
          </a:p>
          <a:p>
            <a:r>
              <a:rPr lang="ru-RU" sz="2000" dirty="0">
                <a:ea typeface="+mn-lt"/>
                <a:cs typeface="+mn-lt"/>
              </a:rPr>
              <a:t>Авторское свидетельство № 82001 Украина от 05.10.2018 г Система         термоэлектрических            уравнений     Мягкого          – Хворостяного </a:t>
            </a:r>
            <a:endParaRPr lang="ru-RU" sz="2000">
              <a:ea typeface="+mn-lt"/>
              <a:cs typeface="+mn-lt"/>
            </a:endParaRPr>
          </a:p>
          <a:p>
            <a:r>
              <a:rPr lang="ru-RU" sz="2000" dirty="0">
                <a:ea typeface="+mn-lt"/>
                <a:cs typeface="+mn-lt"/>
              </a:rPr>
              <a:t>PCT/UA 2018/000125 от 15.11.2018 </a:t>
            </a:r>
            <a:endParaRPr lang="ru-RU" sz="2000">
              <a:ea typeface="+mn-lt"/>
              <a:cs typeface="+mn-lt"/>
            </a:endParaRPr>
          </a:p>
          <a:p>
            <a:r>
              <a:rPr lang="ru-RU" sz="2000" dirty="0">
                <a:ea typeface="+mn-lt"/>
                <a:cs typeface="+mn-lt"/>
              </a:rPr>
              <a:t>Международная        заявка        на        способ       объединения </a:t>
            </a:r>
            <a:endParaRPr lang="ru-RU" sz="2000"/>
          </a:p>
          <a:p>
            <a:r>
              <a:rPr lang="ru-RU" sz="2000" dirty="0">
                <a:ea typeface="+mn-lt"/>
                <a:cs typeface="+mn-lt"/>
              </a:rPr>
              <a:t>полупроводниковых генераторов в батарею </a:t>
            </a:r>
            <a:endParaRPr lang="ru-RU" sz="200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0CE28E-4786-4A19-8185-4EC0847F9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918" y="192790"/>
            <a:ext cx="7552482" cy="950210"/>
          </a:xfrm>
        </p:spPr>
        <p:txBody>
          <a:bodyPr/>
          <a:lstStyle/>
          <a:p>
            <a:r>
              <a:rPr lang="ru-RU" dirty="0"/>
              <a:t>Дорожная карта 2020 г.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A49768-2765-4C14-9D48-A6040589EE95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EB02DE-F21E-4F7D-9BFF-1E20C9626BA2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20B5F4-DDAE-469F-8694-3AD4DFAA28C2}"/>
              </a:ext>
            </a:extLst>
          </p:cNvPr>
          <p:cNvSpPr txBox="1"/>
          <p:nvPr/>
        </p:nvSpPr>
        <p:spPr>
          <a:xfrm flipV="1">
            <a:off x="727495" y="6911348"/>
            <a:ext cx="7200180" cy="34058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 sz="2400" dirty="0"/>
          </a:p>
        </p:txBody>
      </p:sp>
      <p:sp>
        <p:nvSpPr>
          <p:cNvPr id="23" name="Объект 22">
            <a:extLst>
              <a:ext uri="{FF2B5EF4-FFF2-40B4-BE49-F238E27FC236}">
                <a16:creationId xmlns:a16="http://schemas.microsoft.com/office/drawing/2014/main" id="{10FC2496-B658-42AF-8CB6-FE2A82DA1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76" y="1155940"/>
            <a:ext cx="7900324" cy="14628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dirty="0"/>
              <a:t>Отработка технологии изготовления </a:t>
            </a:r>
            <a:r>
              <a:rPr lang="ru-RU" sz="2800" dirty="0" err="1"/>
              <a:t>варизонного</a:t>
            </a:r>
            <a:r>
              <a:rPr lang="ru-RU" sz="2800" dirty="0"/>
              <a:t> твердого раствора кремний - германий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DEAD0C-555B-495C-899A-3553CC42213B}"/>
              </a:ext>
            </a:extLst>
          </p:cNvPr>
          <p:cNvSpPr txBox="1"/>
          <p:nvPr/>
        </p:nvSpPr>
        <p:spPr>
          <a:xfrm>
            <a:off x="3229155" y="709666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/>
              <a:t>Текст слайда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47D0EB-BB64-4600-A2BE-ACA1A4E29AF6}"/>
              </a:ext>
            </a:extLst>
          </p:cNvPr>
          <p:cNvSpPr txBox="1"/>
          <p:nvPr/>
        </p:nvSpPr>
        <p:spPr>
          <a:xfrm>
            <a:off x="927879" y="3386406"/>
            <a:ext cx="685512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/>
              <a:t>Отработка технологии изготовления гетероперехода</a:t>
            </a:r>
          </a:p>
        </p:txBody>
      </p:sp>
    </p:spTree>
    <p:extLst>
      <p:ext uri="{BB962C8B-B14F-4D97-AF65-F5344CB8AC3E}">
        <p14:creationId xmlns:p14="http://schemas.microsoft.com/office/powerpoint/2010/main" val="1145403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55782-424A-4C91-93A7-949CB5EB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82" y="164035"/>
            <a:ext cx="7782518" cy="993343"/>
          </a:xfrm>
        </p:spPr>
        <p:txBody>
          <a:bodyPr/>
          <a:lstStyle/>
          <a:p>
            <a:r>
              <a:rPr lang="ru-RU" dirty="0"/>
              <a:t>Дорожная карта 2021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E6AFAF-35BB-45D3-9E89-D52481D67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095" y="1213450"/>
            <a:ext cx="7785305" cy="56466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/>
              <a:t>Выращивание полупроводниковой структуры устройства на кремниевой подложке.</a:t>
            </a:r>
          </a:p>
          <a:p>
            <a:r>
              <a:rPr lang="ru-RU" sz="2400" dirty="0"/>
              <a:t>Выращивание полупроводниковой структуры устройства на подготовленной металлической подложке. Подготовка к созданию промышленного прототипа</a:t>
            </a:r>
          </a:p>
          <a:p>
            <a:r>
              <a:rPr lang="ru-RU" sz="2400" dirty="0"/>
              <a:t>Подготовка к мелкосерийному производству</a:t>
            </a:r>
          </a:p>
          <a:p>
            <a:r>
              <a:rPr lang="ru-RU" sz="2400" dirty="0"/>
              <a:t>Подготовка материалов для подачи заявки на защиту интеллектуальной собственности.</a:t>
            </a:r>
          </a:p>
          <a:p>
            <a:r>
              <a:rPr lang="ru-RU" sz="2400" dirty="0"/>
              <a:t>Создание промышленного образца и начало мелкосерийного производства. Пробные продажи. Подача материалов на защиту интеллектуальной собственности.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87667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A897A-8F80-450B-AAE9-82F40EED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880" y="235921"/>
            <a:ext cx="6589199" cy="1108362"/>
          </a:xfrm>
        </p:spPr>
        <p:txBody>
          <a:bodyPr/>
          <a:lstStyle/>
          <a:p>
            <a:r>
              <a:rPr lang="ru-RU" dirty="0"/>
              <a:t>Дорожная карта 2022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814F58-D3B0-4FEC-8661-60933F61D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53" y="1227827"/>
            <a:ext cx="8000965" cy="54310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/>
              <a:t>Активные шаги по максимально полному освещению преимуществ технологии в общем и продукта в частности.</a:t>
            </a:r>
          </a:p>
          <a:p>
            <a:r>
              <a:rPr lang="ru-RU" sz="2400" dirty="0">
                <a:ea typeface="+mn-lt"/>
                <a:cs typeface="+mn-lt"/>
              </a:rPr>
              <a:t>Передача промышленных образцов независимым организациям для тестирования и вынесения заключения ( </a:t>
            </a:r>
            <a:r>
              <a:rPr lang="ru-RU" sz="2400" dirty="0" err="1">
                <a:ea typeface="+mn-lt"/>
                <a:cs typeface="+mn-lt"/>
              </a:rPr>
              <a:t>Fraunhofer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Institute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for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Integrated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Systems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and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Device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Technology</a:t>
            </a:r>
            <a:r>
              <a:rPr lang="ru-RU" sz="2400" dirty="0">
                <a:ea typeface="+mn-lt"/>
                <a:cs typeface="+mn-lt"/>
              </a:rPr>
              <a:t> IISB) Оформление необходимых </a:t>
            </a:r>
            <a:endParaRPr lang="ru-RU" sz="2400" dirty="0"/>
          </a:p>
          <a:p>
            <a:r>
              <a:rPr lang="ru-RU" sz="2400" dirty="0">
                <a:ea typeface="+mn-lt"/>
                <a:cs typeface="+mn-lt"/>
              </a:rPr>
              <a:t>сертификатов. Подготовка к серийному производству и выходу на рынок 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15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264" y="213408"/>
            <a:ext cx="7496355" cy="726058"/>
          </a:xfrm>
        </p:spPr>
        <p:txBody>
          <a:bodyPr>
            <a:normAutofit/>
          </a:bodyPr>
          <a:lstStyle/>
          <a:p>
            <a:r>
              <a:rPr lang="ru-RU" dirty="0"/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endParaRPr lang="uk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CDE772-800F-49C6-8D0A-9A6C2CB17B47}"/>
              </a:ext>
            </a:extLst>
          </p:cNvPr>
          <p:cNvSpPr txBox="1"/>
          <p:nvPr/>
        </p:nvSpPr>
        <p:spPr>
          <a:xfrm>
            <a:off x="411194" y="1662023"/>
            <a:ext cx="8508518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>
                <a:ea typeface="+mn-lt"/>
                <a:cs typeface="+mn-lt"/>
              </a:rPr>
              <a:t>Современные технологии генерации электроэнергии не в состоянии обеспечить должный уровень экологической безопасности и растущее потребление электроэнергии в </a:t>
            </a:r>
            <a:r>
              <a:rPr lang="ru-RU" sz="2800" dirty="0" err="1">
                <a:ea typeface="+mn-lt"/>
                <a:cs typeface="+mn-lt"/>
              </a:rPr>
              <a:t>мире.Технологии</a:t>
            </a:r>
            <a:r>
              <a:rPr lang="ru-RU" sz="2800" dirty="0">
                <a:ea typeface="+mn-lt"/>
                <a:cs typeface="+mn-lt"/>
              </a:rPr>
              <a:t> генерации электроэнергии из ископаемых видов топлива отличаются крайне низким уровнем </a:t>
            </a:r>
            <a:r>
              <a:rPr lang="ru-RU" sz="2800" dirty="0" err="1">
                <a:ea typeface="+mn-lt"/>
                <a:cs typeface="+mn-lt"/>
              </a:rPr>
              <a:t>КПД.На</a:t>
            </a:r>
            <a:r>
              <a:rPr lang="ru-RU" sz="2800" dirty="0">
                <a:ea typeface="+mn-lt"/>
                <a:cs typeface="+mn-lt"/>
              </a:rPr>
              <a:t> фоне истощения мировых запасов ископаемого топлива эти технологии не имеют </a:t>
            </a:r>
            <a:r>
              <a:rPr lang="ru-RU" sz="2800" dirty="0" err="1">
                <a:ea typeface="+mn-lt"/>
                <a:cs typeface="+mn-lt"/>
              </a:rPr>
              <a:t>будущего.Попытки</a:t>
            </a:r>
            <a:r>
              <a:rPr lang="ru-RU" sz="2800" dirty="0">
                <a:ea typeface="+mn-lt"/>
                <a:cs typeface="+mn-lt"/>
              </a:rPr>
              <a:t> заменить эти технологии </a:t>
            </a:r>
            <a:r>
              <a:rPr lang="ru-RU" sz="2800" dirty="0" err="1">
                <a:ea typeface="+mn-lt"/>
                <a:cs typeface="+mn-lt"/>
              </a:rPr>
              <a:t>фотовольтаикой</a:t>
            </a:r>
            <a:r>
              <a:rPr lang="ru-RU" sz="2800" dirty="0">
                <a:ea typeface="+mn-lt"/>
                <a:cs typeface="+mn-lt"/>
              </a:rPr>
              <a:t> и ветроэнергетикой не привели к успеху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52DE47-18A2-482C-A226-7083771EF8C7}"/>
              </a:ext>
            </a:extLst>
          </p:cNvPr>
          <p:cNvSpPr txBox="1"/>
          <p:nvPr/>
        </p:nvSpPr>
        <p:spPr>
          <a:xfrm flipV="1">
            <a:off x="324930" y="2355966"/>
            <a:ext cx="87241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024FDC-B72F-48D6-8306-CE783E3A2E07}"/>
              </a:ext>
            </a:extLst>
          </p:cNvPr>
          <p:cNvSpPr txBox="1"/>
          <p:nvPr/>
        </p:nvSpPr>
        <p:spPr>
          <a:xfrm>
            <a:off x="885646" y="396816"/>
            <a:ext cx="7904670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ea typeface="+mn-lt"/>
                <a:cs typeface="+mn-lt"/>
              </a:rPr>
              <a:t>Непредсказуемость графика выработки электроэнергии не позволяет эффективно использовать </a:t>
            </a:r>
            <a:r>
              <a:rPr lang="ru-RU" sz="2400" dirty="0" err="1">
                <a:ea typeface="+mn-lt"/>
                <a:cs typeface="+mn-lt"/>
              </a:rPr>
              <a:t>фотовольтаику</a:t>
            </a:r>
            <a:r>
              <a:rPr lang="ru-RU" sz="2400" dirty="0">
                <a:ea typeface="+mn-lt"/>
                <a:cs typeface="+mn-lt"/>
              </a:rPr>
              <a:t> и ветроэнергетику в современной </a:t>
            </a:r>
            <a:r>
              <a:rPr lang="ru-RU" sz="2400" dirty="0" err="1">
                <a:ea typeface="+mn-lt"/>
                <a:cs typeface="+mn-lt"/>
              </a:rPr>
              <a:t>индустрии.Ситуация</a:t>
            </a:r>
            <a:r>
              <a:rPr lang="ru-RU" sz="2400" dirty="0">
                <a:ea typeface="+mn-lt"/>
                <a:cs typeface="+mn-lt"/>
              </a:rPr>
              <a:t> усугубляется невозможностью аккумуляции электроэнергии в промышленных </a:t>
            </a:r>
            <a:r>
              <a:rPr lang="ru-RU" sz="2400" dirty="0" err="1">
                <a:ea typeface="+mn-lt"/>
                <a:cs typeface="+mn-lt"/>
              </a:rPr>
              <a:t>объёмах,что</a:t>
            </a:r>
            <a:r>
              <a:rPr lang="ru-RU" sz="2400" dirty="0">
                <a:ea typeface="+mn-lt"/>
                <a:cs typeface="+mn-lt"/>
              </a:rPr>
              <a:t> приводит к удорожанию киловатт-часа выработанного из этих возобновляемых </a:t>
            </a:r>
            <a:r>
              <a:rPr lang="ru-RU" sz="2400" dirty="0" err="1">
                <a:ea typeface="+mn-lt"/>
                <a:cs typeface="+mn-lt"/>
              </a:rPr>
              <a:t>источников.Мировое</a:t>
            </a:r>
            <a:r>
              <a:rPr lang="ru-RU" sz="2400" dirty="0">
                <a:ea typeface="+mn-lt"/>
                <a:cs typeface="+mn-lt"/>
              </a:rPr>
              <a:t> потребление электроэнергии в перспективе только </a:t>
            </a:r>
            <a:r>
              <a:rPr lang="ru-RU" sz="2400" dirty="0" err="1">
                <a:ea typeface="+mn-lt"/>
                <a:cs typeface="+mn-lt"/>
              </a:rPr>
              <a:t>растет,это</a:t>
            </a:r>
            <a:r>
              <a:rPr lang="ru-RU" sz="2400" dirty="0">
                <a:ea typeface="+mn-lt"/>
                <a:cs typeface="+mn-lt"/>
              </a:rPr>
              <a:t> хорошо видно на примере развивающихся </a:t>
            </a:r>
            <a:r>
              <a:rPr lang="ru-RU" sz="2400" dirty="0" err="1">
                <a:ea typeface="+mn-lt"/>
                <a:cs typeface="+mn-lt"/>
              </a:rPr>
              <a:t>стран.Экологические</a:t>
            </a:r>
            <a:r>
              <a:rPr lang="ru-RU" sz="2400" dirty="0">
                <a:ea typeface="+mn-lt"/>
                <a:cs typeface="+mn-lt"/>
              </a:rPr>
              <a:t> проблемы связанные с генерацией электроэнергии в развитых странах толкают их на поиск </a:t>
            </a:r>
            <a:r>
              <a:rPr lang="ru-RU" sz="2400" dirty="0" err="1">
                <a:ea typeface="+mn-lt"/>
                <a:cs typeface="+mn-lt"/>
              </a:rPr>
              <a:t>альтернатив.Наша</a:t>
            </a:r>
            <a:r>
              <a:rPr lang="ru-RU" sz="2400" dirty="0">
                <a:ea typeface="+mn-lt"/>
                <a:cs typeface="+mn-lt"/>
              </a:rPr>
              <a:t> технология призвана решить эти проблемы.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090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258" y="5884"/>
            <a:ext cx="7969425" cy="849570"/>
          </a:xfrm>
        </p:spPr>
        <p:txBody>
          <a:bodyPr/>
          <a:lstStyle/>
          <a:p>
            <a:r>
              <a:rPr lang="ru-RU" sz="3200" dirty="0"/>
              <a:t>Описание технологии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9057" y="494581"/>
            <a:ext cx="7727796" cy="19804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 algn="just">
              <a:buNone/>
            </a:pPr>
            <a:r>
              <a:rPr lang="ru-RU" sz="3000" dirty="0">
                <a:ea typeface="+mn-lt"/>
                <a:cs typeface="+mn-lt"/>
              </a:rPr>
              <a:t>Инновационность подхода - Аналоги в своей работе используют термоэлектрический эффект Зеебека, открытый в 1821 г. </a:t>
            </a:r>
            <a:endParaRPr lang="ru-RU"/>
          </a:p>
        </p:txBody>
      </p:sp>
      <p:pic>
        <p:nvPicPr>
          <p:cNvPr id="4" name="Рисунок 4" descr="Изображение выглядит как стол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1B47CFDA-766B-4FAD-8711-F40DB9DDB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27" y="2342744"/>
            <a:ext cx="7919048" cy="43434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880" y="178412"/>
            <a:ext cx="8055688" cy="4846473"/>
          </a:xfrm>
        </p:spPr>
        <p:txBody>
          <a:bodyPr>
            <a:noAutofit/>
          </a:bodyPr>
          <a:lstStyle/>
          <a:p>
            <a:r>
              <a:rPr lang="ru-RU" sz="2800" dirty="0">
                <a:ea typeface="+mj-lt"/>
                <a:cs typeface="+mj-lt"/>
              </a:rPr>
              <a:t>В термовольтаическом  генераторе</a:t>
            </a:r>
            <a:br>
              <a:rPr lang="ru-RU" sz="2800" dirty="0">
                <a:ea typeface="+mj-lt"/>
                <a:cs typeface="+mj-lt"/>
              </a:rPr>
            </a:br>
            <a:r>
              <a:rPr lang="ru-RU" sz="2800" dirty="0">
                <a:ea typeface="+mj-lt"/>
                <a:cs typeface="+mj-lt"/>
              </a:rPr>
              <a:t>используется эффект впервые обнаруженный в 2016 г. в лаборатории " Рост полупроводниковых кристаллов" ФТИ АН </a:t>
            </a:r>
            <a:r>
              <a:rPr lang="ru-RU" sz="2800" dirty="0" err="1">
                <a:ea typeface="+mj-lt"/>
                <a:cs typeface="+mj-lt"/>
              </a:rPr>
              <a:t>РУз</a:t>
            </a:r>
            <a:r>
              <a:rPr lang="ru-RU" sz="2800" dirty="0">
                <a:ea typeface="+mj-lt"/>
                <a:cs typeface="+mj-lt"/>
              </a:rPr>
              <a:t> г. Ташкент (твердый варизонный раствор кремний - германий). </a:t>
            </a:r>
            <a:endParaRPr lang="ru-RU" sz="2800">
              <a:ea typeface="+mj-lt"/>
              <a:cs typeface="+mj-lt"/>
            </a:endParaRPr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D7B1E91C-6AA5-430F-AA62-6EA3BCEBC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8462" y="2255837"/>
            <a:ext cx="4600575" cy="35337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uk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2A56C5-733F-4992-8CA9-78AD0BB4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92" y="221411"/>
            <a:ext cx="8302891" cy="66387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Отличие заключается в следующем: </a:t>
            </a:r>
            <a:endParaRPr lang="ru-RU" sz="2400"/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Термоэлектрический эффект Зеебека - в однородном образце при наличии градиента температуры вдоль образца возникает объемная ЭДС. </a:t>
            </a:r>
            <a:endParaRPr lang="ru-RU" sz="2400"/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Термовольтаический эффект - в образце с переменным составом вдоль образца (варизонность) при постоянной температуре возникает объёмная ЭДС. </a:t>
            </a:r>
            <a:endParaRPr lang="ru-RU" sz="2400"/>
          </a:p>
          <a:p>
            <a:pPr marL="0" indent="0">
              <a:buNone/>
            </a:pPr>
            <a:r>
              <a:rPr lang="ru-RU" sz="2400" dirty="0">
                <a:ea typeface="+mn-lt"/>
                <a:cs typeface="+mn-lt"/>
              </a:rPr>
              <a:t>В термовольтаическом генераторе для возникновения объемной ЭДС нет необходимости организации градиента температуры. 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333" y="274638"/>
            <a:ext cx="8186467" cy="3048319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ea typeface="+mj-lt"/>
                <a:cs typeface="+mj-lt"/>
              </a:rPr>
              <a:t> В </a:t>
            </a:r>
            <a:r>
              <a:rPr lang="ru-RU" sz="2800" dirty="0" err="1">
                <a:ea typeface="+mj-lt"/>
                <a:cs typeface="+mj-lt"/>
              </a:rPr>
              <a:t>термовольтаическом</a:t>
            </a:r>
            <a:r>
              <a:rPr lang="ru-RU" sz="2800" dirty="0">
                <a:ea typeface="+mj-lt"/>
                <a:cs typeface="+mj-lt"/>
              </a:rPr>
              <a:t> генераторе за преобразование тепла в электричество отвечает твердый </a:t>
            </a:r>
            <a:r>
              <a:rPr lang="ru-RU" sz="2800" dirty="0" err="1">
                <a:ea typeface="+mj-lt"/>
                <a:cs typeface="+mj-lt"/>
              </a:rPr>
              <a:t>варизонный</a:t>
            </a:r>
            <a:r>
              <a:rPr lang="ru-RU" sz="2800" dirty="0">
                <a:ea typeface="+mj-lt"/>
                <a:cs typeface="+mj-lt"/>
              </a:rPr>
              <a:t> раствор кремний - германий. Изготовление этой детали производится по технологии жидкофазной эпитаксии что позволяет сделать ее весьма тонкой ( до 0.4 мм.)</a:t>
            </a:r>
            <a:endParaRPr lang="ru-RU" sz="2800" dirty="0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2E908B02-B7C7-4B3E-9357-29DF6EBF42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7887" y="2370137"/>
            <a:ext cx="6181725" cy="33051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79" y="120903"/>
            <a:ext cx="8530142" cy="6571757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ru-RU" sz="2800" dirty="0"/>
              <a:t>КПД </a:t>
            </a:r>
            <a:r>
              <a:rPr lang="ru-RU" sz="2800" dirty="0" err="1"/>
              <a:t>термовольтаического</a:t>
            </a:r>
            <a:r>
              <a:rPr lang="ru-RU" sz="2800" dirty="0"/>
              <a:t> генератора </a:t>
            </a:r>
            <a:br>
              <a:rPr lang="ru-RU" sz="2800" dirty="0"/>
            </a:br>
            <a:r>
              <a:rPr lang="ru-RU" sz="2800" dirty="0"/>
              <a:t>остаётся высоким (80%)  во всем диапазоне</a:t>
            </a:r>
            <a:br>
              <a:rPr lang="ru-RU" sz="2800" dirty="0"/>
            </a:br>
            <a:r>
              <a:rPr lang="ru-RU" sz="2800" dirty="0"/>
              <a:t>рабочих температур. От температуры </a:t>
            </a:r>
            <a:br>
              <a:rPr lang="ru-RU" sz="2800" dirty="0"/>
            </a:br>
            <a:r>
              <a:rPr lang="ru-RU" sz="2800" dirty="0"/>
              <a:t>зависит производительность ТВГ.</a:t>
            </a:r>
            <a:br>
              <a:rPr lang="ru-RU" sz="2800" dirty="0"/>
            </a:br>
            <a:r>
              <a:rPr lang="ru-RU" sz="2800" dirty="0">
                <a:ea typeface="+mj-lt"/>
                <a:cs typeface="+mj-lt"/>
              </a:rPr>
              <a:t>Диапазон оптимальных температур для работы устройства составляет от 60 до 100 градусов цельсия вне этого диапазона производительность снижается с сохранением КПД. Расчетная производительность </a:t>
            </a:r>
            <a:r>
              <a:rPr lang="ru-RU" sz="2800" dirty="0" err="1">
                <a:ea typeface="+mj-lt"/>
                <a:cs typeface="+mj-lt"/>
              </a:rPr>
              <a:t>термовольтаического</a:t>
            </a:r>
            <a:r>
              <a:rPr lang="ru-RU" sz="2800" dirty="0">
                <a:ea typeface="+mj-lt"/>
                <a:cs typeface="+mj-lt"/>
              </a:rPr>
              <a:t> генератора находится в диапазоне 800 - 1000 Вт на один квадратный метр преобразующих тепло в электроэнергию пластин ( в диапазоне оптимальных температур)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860" y="274638"/>
            <a:ext cx="8013940" cy="2801210"/>
          </a:xfrm>
        </p:spPr>
        <p:txBody>
          <a:bodyPr>
            <a:noAutofit/>
          </a:bodyPr>
          <a:lstStyle/>
          <a:p>
            <a:r>
              <a:rPr lang="ru-RU" sz="2000" dirty="0">
                <a:ea typeface="+mj-lt"/>
                <a:cs typeface="+mj-lt"/>
              </a:rPr>
              <a:t>1) Полупроводниковые пластины преобразующие тепло в электроэнергию</a:t>
            </a:r>
            <a:endParaRPr lang="ru-RU" sz="2000" dirty="0"/>
          </a:p>
          <a:p>
            <a:r>
              <a:rPr lang="ru-RU" sz="2000" dirty="0">
                <a:ea typeface="+mj-lt"/>
                <a:cs typeface="+mj-lt"/>
              </a:rPr>
              <a:t>2) Система коммутации полупроводниковых пластин в батарею (также защищена патентом)</a:t>
            </a:r>
            <a:endParaRPr lang="ru-RU" sz="2000" dirty="0"/>
          </a:p>
          <a:p>
            <a:r>
              <a:rPr lang="ru-RU" sz="2000" dirty="0">
                <a:ea typeface="+mj-lt"/>
                <a:cs typeface="+mj-lt"/>
              </a:rPr>
              <a:t>3) Теплообменник передающий тепло от теплоносителя к пластинам</a:t>
            </a:r>
            <a:endParaRPr lang="ru-RU" sz="2000" dirty="0"/>
          </a:p>
          <a:p>
            <a:r>
              <a:rPr lang="ru-RU" sz="2000" dirty="0">
                <a:ea typeface="+mj-lt"/>
                <a:cs typeface="+mj-lt"/>
              </a:rPr>
              <a:t>4) Теплоноситель</a:t>
            </a:r>
            <a:endParaRPr lang="ru-RU" sz="2000" dirty="0"/>
          </a:p>
          <a:p>
            <a:r>
              <a:rPr lang="ru-RU" sz="2000" dirty="0">
                <a:ea typeface="+mj-lt"/>
                <a:cs typeface="+mj-lt"/>
              </a:rPr>
              <a:t>5) Теплоизоляция</a:t>
            </a:r>
            <a:endParaRPr lang="ru-RU" sz="2000" dirty="0"/>
          </a:p>
          <a:p>
            <a:r>
              <a:rPr lang="ru-RU" sz="2000" dirty="0">
                <a:ea typeface="+mj-lt"/>
                <a:cs typeface="+mj-lt"/>
              </a:rPr>
              <a:t>6) Источник тепловой энергии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0495B809-61FD-4AD8-A3C6-32378D273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3791" y="2133600"/>
            <a:ext cx="5689918" cy="37782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0507"/>
            <a:ext cx="8229600" cy="6569244"/>
          </a:xfrm>
        </p:spPr>
        <p:txBody>
          <a:bodyPr>
            <a:noAutofit/>
          </a:bodyPr>
          <a:lstStyle/>
          <a:p>
            <a:r>
              <a:rPr lang="ru-RU" sz="2800" dirty="0">
                <a:ea typeface="+mj-lt"/>
                <a:cs typeface="+mj-lt"/>
              </a:rPr>
              <a:t>Полученные структуры - пластины объединяются в батарею (патент полезная модель) и размещаются в теплообменнике, отвечающем за передачу тепла от теплоносителя структурам - пластинам преобразующим тепло в электроэнергию (отбор тепла). Теплоноситель в свою очередь переносит тепловую энергию от внешнего источника к теплообменнику. Вырабатываемая электроэнергия поступает к потребителю. В случае отключения внешней нагрузки система приходит в равновесие и генерация электроэнергии ( отбор тепла) прекращается.</a:t>
            </a:r>
            <a:r>
              <a:rPr lang="ru-RU" sz="2800" dirty="0"/>
              <a:t> </a:t>
            </a:r>
            <a:br>
              <a:rPr lang="ru-RU" sz="2800" dirty="0"/>
            </a:br>
            <a:endParaRPr lang="uk-UA" sz="28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621766" y="6068654"/>
            <a:ext cx="4471990" cy="10354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just">
              <a:buNone/>
            </a:pP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9" y="192790"/>
            <a:ext cx="8156331" cy="1108361"/>
          </a:xfrm>
        </p:spPr>
        <p:txBody>
          <a:bodyPr>
            <a:noAutofit/>
          </a:bodyPr>
          <a:lstStyle/>
          <a:p>
            <a:r>
              <a:rPr lang="ru-RU" sz="3200" b="1" dirty="0"/>
              <a:t>ОБЛАСТЬ ПРИМЕНЕНИЯ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974" y="6502879"/>
            <a:ext cx="8109012" cy="241510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buNone/>
            </a:pPr>
            <a:endParaRPr lang="ru-RU" dirty="0"/>
          </a:p>
          <a:p>
            <a:pPr marL="0" indent="0">
              <a:buNone/>
            </a:pPr>
            <a:r>
              <a:rPr lang="uk-UA" dirty="0"/>
              <a:t>1</a:t>
            </a:r>
          </a:p>
          <a:p>
            <a:pPr lvl="0">
              <a:buAutoNum type="arabicPeriod"/>
            </a:pP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F24747-80E1-43F1-A753-8E70BBE43BBB}"/>
              </a:ext>
            </a:extLst>
          </p:cNvPr>
          <p:cNvSpPr txBox="1"/>
          <p:nvPr/>
        </p:nvSpPr>
        <p:spPr>
          <a:xfrm>
            <a:off x="684363" y="885646"/>
            <a:ext cx="7990935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/>
              <a:t>1) Генерация электроэнергии из ископаемых видов топлива ( замещение</a:t>
            </a:r>
          </a:p>
          <a:p>
            <a:r>
              <a:rPr lang="ru-RU" sz="2800" dirty="0"/>
              <a:t>турбины и генератора или утилизация </a:t>
            </a:r>
          </a:p>
          <a:p>
            <a:r>
              <a:rPr lang="ru-RU" sz="2800" dirty="0"/>
              <a:t>тепла)</a:t>
            </a:r>
          </a:p>
          <a:p>
            <a:r>
              <a:rPr lang="ru-RU" sz="2800" dirty="0"/>
              <a:t>2) Генерация из возобновляемых источников тепла( солнце, биогаз  и т.д.)</a:t>
            </a:r>
          </a:p>
          <a:p>
            <a:r>
              <a:rPr lang="ru-RU" sz="2800" dirty="0"/>
              <a:t>В том числе геотермальное тепло</a:t>
            </a:r>
          </a:p>
          <a:p>
            <a:r>
              <a:rPr lang="ru-RU" sz="2800" dirty="0"/>
              <a:t>3) Аккумуляция электроэнергии в промышленных объемах ( используя высокую теплоемкость воды)</a:t>
            </a:r>
          </a:p>
          <a:p>
            <a:r>
              <a:rPr lang="ru-RU" sz="2800" dirty="0"/>
              <a:t>4) Транспорт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366</Words>
  <Application>Microsoft Office PowerPoint</Application>
  <PresentationFormat>Экран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Wisp</vt:lpstr>
      <vt:lpstr>Термогенератор ООО "FGE" </vt:lpstr>
      <vt:lpstr>Описание технологии</vt:lpstr>
      <vt:lpstr>В термовольтаическом  генераторе используется эффект впервые обнаруженный в 2016 г. в лаборатории " Рост полупроводниковых кристаллов" ФТИ АН РУз г. Ташкент (твердый варизонный раствор кремний - германий). </vt:lpstr>
      <vt:lpstr> </vt:lpstr>
      <vt:lpstr> В термовольтаическом генераторе за преобразование тепла в электричество отвечает твердый варизонный раствор кремний - германий. Изготовление этой детали производится по технологии жидкофазной эпитаксии что позволяет сделать ее весьма тонкой ( до 0.4 мм.)</vt:lpstr>
      <vt:lpstr>КПД термовольтаического генератора  остаётся высоким (80%)  во всем диапазоне рабочих температур. От температуры  зависит производительность ТВГ. Диапазон оптимальных температур для работы устройства составляет от 60 до 100 градусов цельсия вне этого диапазона производительность снижается с сохранением КПД. Расчетная производительность термовольтаического генератора находится в диапазоне 800 - 1000 Вт на один квадратный метр преобразующих тепло в электроэнергию пластин ( в диапазоне оптимальных температур)</vt:lpstr>
      <vt:lpstr>1) Полупроводниковые пластины преобразующие тепло в электроэнергию 2) Система коммутации полупроводниковых пластин в батарею (также защищена патентом) 3) Теплообменник передающий тепло от теплоносителя к пластинам 4) Теплоноситель 5) Теплоизоляция 6) Источник тепловой энергии </vt:lpstr>
      <vt:lpstr>Полученные структуры - пластины объединяются в батарею (патент полезная модель) и размещаются в теплообменнике, отвечающем за передачу тепла от теплоносителя структурам - пластинам преобразующим тепло в электроэнергию (отбор тепла). Теплоноситель в свою очередь переносит тепловую энергию от внешнего источника к теплообменнику. Вырабатываемая электроэнергия поступает к потребителю. В случае отключения внешней нагрузки система приходит в равновесие и генерация электроэнергии ( отбор тепла) прекращается.  </vt:lpstr>
      <vt:lpstr>ОБЛАСТЬ ПРИМЕНЕНИЯ</vt:lpstr>
      <vt:lpstr>ДОСТИГНУТЫЙ РЕЗУЛЬТАТ</vt:lpstr>
      <vt:lpstr>ДОСТИГНУТЫЙ РЕЗУЛЬТАТ</vt:lpstr>
      <vt:lpstr>Достигнутый результат</vt:lpstr>
      <vt:lpstr>Дорожная карта 2020 г.</vt:lpstr>
      <vt:lpstr>Дорожная карта 2021 г.</vt:lpstr>
      <vt:lpstr>Дорожная карта 2022 г.</vt:lpstr>
      <vt:lpstr>выводы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pirr</dc:creator>
  <cp:lastModifiedBy>pirr</cp:lastModifiedBy>
  <cp:revision>694</cp:revision>
  <dcterms:created xsi:type="dcterms:W3CDTF">2019-07-05T06:59:38Z</dcterms:created>
  <dcterms:modified xsi:type="dcterms:W3CDTF">2020-04-04T05:11:56Z</dcterms:modified>
</cp:coreProperties>
</file>